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0"/>
  </p:notesMasterIdLst>
  <p:handoutMasterIdLst>
    <p:handoutMasterId r:id="rId11"/>
  </p:handoutMasterIdLst>
  <p:sldIdLst>
    <p:sldId id="259" r:id="rId2"/>
    <p:sldId id="275" r:id="rId3"/>
    <p:sldId id="278" r:id="rId4"/>
    <p:sldId id="279" r:id="rId5"/>
    <p:sldId id="280" r:id="rId6"/>
    <p:sldId id="281" r:id="rId7"/>
    <p:sldId id="284" r:id="rId8"/>
    <p:sldId id="282" r:id="rId9"/>
  </p:sldIdLst>
  <p:sldSz cx="24387175" cy="13716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320" userDrawn="1">
          <p15:clr>
            <a:srgbClr val="A4A3A4"/>
          </p15:clr>
        </p15:guide>
        <p15:guide id="2" pos="7681"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CF1E6"/>
    <a:srgbClr val="EDA966"/>
    <a:srgbClr val="EEA966"/>
    <a:srgbClr val="E17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89412" autoAdjust="0"/>
  </p:normalViewPr>
  <p:slideViewPr>
    <p:cSldViewPr snapToGrid="0" showGuides="1">
      <p:cViewPr varScale="1">
        <p:scale>
          <a:sx n="39" d="100"/>
          <a:sy n="39" d="100"/>
        </p:scale>
        <p:origin x="82" y="77"/>
      </p:cViewPr>
      <p:guideLst>
        <p:guide orient="horz" pos="4320"/>
        <p:guide pos="7681"/>
      </p:guideLst>
    </p:cSldViewPr>
  </p:slideViewPr>
  <p:outlineViewPr>
    <p:cViewPr>
      <p:scale>
        <a:sx n="33" d="100"/>
        <a:sy n="33" d="100"/>
      </p:scale>
      <p:origin x="0" y="0"/>
    </p:cViewPr>
  </p:outlineViewPr>
  <p:notesTextViewPr>
    <p:cViewPr>
      <p:scale>
        <a:sx n="66" d="100"/>
        <a:sy n="66" d="100"/>
      </p:scale>
      <p:origin x="0" y="0"/>
    </p:cViewPr>
  </p:notesTextViewPr>
  <p:sorterViewPr>
    <p:cViewPr>
      <p:scale>
        <a:sx n="1" d="1"/>
        <a:sy n="1" d="1"/>
      </p:scale>
      <p:origin x="0" y="0"/>
    </p:cViewPr>
  </p:sorterViewPr>
  <p:notesViewPr>
    <p:cSldViewPr snapToGrid="0">
      <p:cViewPr varScale="1">
        <p:scale>
          <a:sx n="57" d="100"/>
          <a:sy n="57" d="100"/>
        </p:scale>
        <p:origin x="3240" y="17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a:extLst>
              <a:ext uri="{FF2B5EF4-FFF2-40B4-BE49-F238E27FC236}">
                <a16:creationId xmlns:a16="http://schemas.microsoft.com/office/drawing/2014/main" id="{8D5DF558-9530-6E40-82DE-F04C6FE88B7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a:extLst>
              <a:ext uri="{FF2B5EF4-FFF2-40B4-BE49-F238E27FC236}">
                <a16:creationId xmlns:a16="http://schemas.microsoft.com/office/drawing/2014/main" id="{1A2F89C2-501E-4F4C-9069-A5257001359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CD6677F-F13A-CF49-8277-D26E9F34E368}" type="datetimeFigureOut">
              <a:rPr lang="nl-NL" smtClean="0"/>
              <a:t>7-1-2026</a:t>
            </a:fld>
            <a:endParaRPr lang="nl-NL"/>
          </a:p>
        </p:txBody>
      </p:sp>
      <p:sp>
        <p:nvSpPr>
          <p:cNvPr id="4" name="Tijdelijke aanduiding voor voettekst 3">
            <a:extLst>
              <a:ext uri="{FF2B5EF4-FFF2-40B4-BE49-F238E27FC236}">
                <a16:creationId xmlns:a16="http://schemas.microsoft.com/office/drawing/2014/main" id="{74258D68-680A-314B-AE26-791CAC08C1B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5" name="Tijdelijke aanduiding voor dianummer 4">
            <a:extLst>
              <a:ext uri="{FF2B5EF4-FFF2-40B4-BE49-F238E27FC236}">
                <a16:creationId xmlns:a16="http://schemas.microsoft.com/office/drawing/2014/main" id="{0E07F7F9-EF50-984A-BF5A-03DD99B5CF3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13E4D75-0DE1-F443-933B-AB348A351F36}" type="slidenum">
              <a:rPr lang="nl-NL" smtClean="0"/>
              <a:t>‹nr.›</a:t>
            </a:fld>
            <a:endParaRPr lang="nl-NL"/>
          </a:p>
        </p:txBody>
      </p:sp>
    </p:spTree>
    <p:extLst>
      <p:ext uri="{BB962C8B-B14F-4D97-AF65-F5344CB8AC3E}">
        <p14:creationId xmlns:p14="http://schemas.microsoft.com/office/powerpoint/2010/main" val="34591703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6565E9C-BDE4-4976-8D1C-DA303E2F2E7F}" type="datetimeFigureOut">
              <a:rPr lang="en-GB" smtClean="0"/>
              <a:t>24/12/2025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C319040-423E-42A6-8BB8-5EDE1F5CB82E}" type="slidenum">
              <a:rPr lang="en-GB" smtClean="0"/>
              <a:t>‹nr.›</a:t>
            </a:fld>
            <a:endParaRPr lang="en-GB"/>
          </a:p>
        </p:txBody>
      </p:sp>
    </p:spTree>
    <p:extLst>
      <p:ext uri="{BB962C8B-B14F-4D97-AF65-F5344CB8AC3E}">
        <p14:creationId xmlns:p14="http://schemas.microsoft.com/office/powerpoint/2010/main" val="39777640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sz="1400" b="1" dirty="0">
                <a:solidFill>
                  <a:srgbClr val="000000"/>
                </a:solidFill>
                <a:effectLst/>
                <a:latin typeface="Aptos" panose="020B0004020202020204" pitchFamily="34" charset="0"/>
                <a:ea typeface="Calibri" panose="020F0502020204030204" pitchFamily="34" charset="0"/>
                <a:cs typeface="Aptos" panose="020B0004020202020204" pitchFamily="34" charset="0"/>
              </a:rPr>
              <a:t>Verplichte server authenticatie: </a:t>
            </a:r>
            <a:r>
              <a:rPr lang="nl-NL" sz="1400" dirty="0">
                <a:solidFill>
                  <a:srgbClr val="000000"/>
                </a:solidFill>
                <a:effectLst/>
                <a:latin typeface="Aptos" panose="020B0004020202020204" pitchFamily="34" charset="0"/>
                <a:ea typeface="Calibri" panose="020F0502020204030204" pitchFamily="34" charset="0"/>
                <a:cs typeface="Aptos" panose="020B0004020202020204" pitchFamily="34" charset="0"/>
              </a:rPr>
              <a:t>In TLS 1.3 is server-authenticatie altijd verplicht, wat man-in-</a:t>
            </a:r>
            <a:r>
              <a:rPr lang="nl-NL" sz="1400" dirty="0" err="1">
                <a:solidFill>
                  <a:srgbClr val="000000"/>
                </a:solidFill>
                <a:effectLst/>
                <a:latin typeface="Aptos" panose="020B0004020202020204" pitchFamily="34" charset="0"/>
                <a:ea typeface="Calibri" panose="020F0502020204030204" pitchFamily="34" charset="0"/>
                <a:cs typeface="Aptos" panose="020B0004020202020204" pitchFamily="34" charset="0"/>
              </a:rPr>
              <a:t>the</a:t>
            </a:r>
            <a:r>
              <a:rPr lang="nl-NL" sz="1400" dirty="0">
                <a:solidFill>
                  <a:srgbClr val="000000"/>
                </a:solidFill>
                <a:effectLst/>
                <a:latin typeface="Aptos" panose="020B0004020202020204" pitchFamily="34" charset="0"/>
                <a:ea typeface="Calibri" panose="020F0502020204030204" pitchFamily="34" charset="0"/>
                <a:cs typeface="Aptos" panose="020B0004020202020204" pitchFamily="34" charset="0"/>
              </a:rPr>
              <a:t>-</a:t>
            </a:r>
            <a:r>
              <a:rPr lang="nl-NL" sz="1400" dirty="0" err="1">
                <a:solidFill>
                  <a:srgbClr val="000000"/>
                </a:solidFill>
                <a:effectLst/>
                <a:latin typeface="Aptos" panose="020B0004020202020204" pitchFamily="34" charset="0"/>
                <a:ea typeface="Calibri" panose="020F0502020204030204" pitchFamily="34" charset="0"/>
                <a:cs typeface="Aptos" panose="020B0004020202020204" pitchFamily="34" charset="0"/>
              </a:rPr>
              <a:t>middle</a:t>
            </a:r>
            <a:r>
              <a:rPr lang="nl-NL" sz="1400" dirty="0">
                <a:solidFill>
                  <a:srgbClr val="000000"/>
                </a:solidFill>
                <a:effectLst/>
                <a:latin typeface="Aptos" panose="020B0004020202020204" pitchFamily="34" charset="0"/>
                <a:ea typeface="Calibri" panose="020F0502020204030204" pitchFamily="34" charset="0"/>
                <a:cs typeface="Aptos" panose="020B0004020202020204" pitchFamily="34" charset="0"/>
              </a:rPr>
              <a:t>-aanvallen bemoeilijkt. In TLS 1.2 is het optioneel, maar NCSC-compliant </a:t>
            </a:r>
            <a:r>
              <a:rPr lang="nl-NL" sz="1400" dirty="0" err="1">
                <a:solidFill>
                  <a:srgbClr val="000000"/>
                </a:solidFill>
                <a:effectLst/>
                <a:latin typeface="Aptos" panose="020B0004020202020204" pitchFamily="34" charset="0"/>
                <a:ea typeface="Calibri" panose="020F0502020204030204" pitchFamily="34" charset="0"/>
                <a:cs typeface="Aptos" panose="020B0004020202020204" pitchFamily="34" charset="0"/>
              </a:rPr>
              <a:t>configs</a:t>
            </a:r>
            <a:r>
              <a:rPr lang="nl-NL" sz="1400" dirty="0">
                <a:solidFill>
                  <a:srgbClr val="000000"/>
                </a:solidFill>
                <a:effectLst/>
                <a:latin typeface="Aptos" panose="020B0004020202020204" pitchFamily="34" charset="0"/>
                <a:ea typeface="Calibri" panose="020F0502020204030204" pitchFamily="34" charset="0"/>
                <a:cs typeface="Aptos" panose="020B0004020202020204" pitchFamily="34" charset="0"/>
              </a:rPr>
              <a:t> eisen het wel – toch is TLS 1.3 robuuster omdat het niet per ongeluk kan worden uitgeschakeld.</a:t>
            </a:r>
          </a:p>
          <a:p>
            <a:endParaRPr lang="nl-NL" sz="1400" dirty="0">
              <a:effectLst/>
              <a:latin typeface="Aptos" panose="020B0004020202020204" pitchFamily="34" charset="0"/>
              <a:ea typeface="Calibri" panose="020F0502020204030204" pitchFamily="34" charset="0"/>
              <a:cs typeface="Aptos" panose="020B0004020202020204" pitchFamily="34" charset="0"/>
            </a:endParaRPr>
          </a:p>
          <a:p>
            <a:r>
              <a:rPr lang="nl-NL" sz="1400" b="1" dirty="0" err="1">
                <a:solidFill>
                  <a:srgbClr val="000000"/>
                </a:solidFill>
                <a:effectLst/>
                <a:latin typeface="Aptos" panose="020B0004020202020204" pitchFamily="34" charset="0"/>
                <a:ea typeface="Calibri" panose="020F0502020204030204" pitchFamily="34" charset="0"/>
                <a:cs typeface="Aptos" panose="020B0004020202020204" pitchFamily="34" charset="0"/>
              </a:rPr>
              <a:t>Handshake</a:t>
            </a:r>
            <a:r>
              <a:rPr lang="nl-NL" sz="1400" b="1" dirty="0">
                <a:solidFill>
                  <a:srgbClr val="000000"/>
                </a:solidFill>
                <a:effectLst/>
                <a:latin typeface="Aptos" panose="020B0004020202020204" pitchFamily="34" charset="0"/>
                <a:ea typeface="Calibri" panose="020F0502020204030204" pitchFamily="34" charset="0"/>
                <a:cs typeface="Aptos" panose="020B0004020202020204" pitchFamily="34" charset="0"/>
              </a:rPr>
              <a:t>: </a:t>
            </a:r>
            <a:r>
              <a:rPr lang="nl-NL" sz="1400" dirty="0">
                <a:solidFill>
                  <a:srgbClr val="000000"/>
                </a:solidFill>
                <a:effectLst/>
                <a:latin typeface="Aptos" panose="020B0004020202020204" pitchFamily="34" charset="0"/>
                <a:ea typeface="Calibri" panose="020F0502020204030204" pitchFamily="34" charset="0"/>
                <a:cs typeface="Aptos" panose="020B0004020202020204" pitchFamily="34" charset="0"/>
              </a:rPr>
              <a:t>TLS 1.3 heeft een snellere </a:t>
            </a:r>
            <a:r>
              <a:rPr lang="nl-NL" sz="1400" dirty="0" err="1">
                <a:solidFill>
                  <a:srgbClr val="000000"/>
                </a:solidFill>
                <a:effectLst/>
                <a:latin typeface="Aptos" panose="020B0004020202020204" pitchFamily="34" charset="0"/>
                <a:ea typeface="Calibri" panose="020F0502020204030204" pitchFamily="34" charset="0"/>
                <a:cs typeface="Aptos" panose="020B0004020202020204" pitchFamily="34" charset="0"/>
              </a:rPr>
              <a:t>handshake</a:t>
            </a:r>
            <a:r>
              <a:rPr lang="nl-NL" sz="1400" dirty="0">
                <a:solidFill>
                  <a:srgbClr val="000000"/>
                </a:solidFill>
                <a:effectLst/>
                <a:latin typeface="Aptos" panose="020B0004020202020204" pitchFamily="34" charset="0"/>
                <a:ea typeface="Calibri" panose="020F0502020204030204" pitchFamily="34" charset="0"/>
                <a:cs typeface="Aptos" panose="020B0004020202020204" pitchFamily="34" charset="0"/>
              </a:rPr>
              <a:t> (minder </a:t>
            </a:r>
            <a:r>
              <a:rPr lang="nl-NL" sz="1400" dirty="0" err="1">
                <a:solidFill>
                  <a:srgbClr val="000000"/>
                </a:solidFill>
                <a:effectLst/>
                <a:latin typeface="Aptos" panose="020B0004020202020204" pitchFamily="34" charset="0"/>
                <a:ea typeface="Calibri" panose="020F0502020204030204" pitchFamily="34" charset="0"/>
                <a:cs typeface="Aptos" panose="020B0004020202020204" pitchFamily="34" charset="0"/>
              </a:rPr>
              <a:t>round</a:t>
            </a:r>
            <a:r>
              <a:rPr lang="nl-NL" sz="1400" dirty="0">
                <a:solidFill>
                  <a:srgbClr val="000000"/>
                </a:solidFill>
                <a:effectLst/>
                <a:latin typeface="Aptos" panose="020B0004020202020204" pitchFamily="34" charset="0"/>
                <a:ea typeface="Calibri" panose="020F0502020204030204" pitchFamily="34" charset="0"/>
                <a:cs typeface="Aptos" panose="020B0004020202020204" pitchFamily="34" charset="0"/>
              </a:rPr>
              <a:t>-trips) en versleutelt meer delen ervan, wat downgrade-aanvallen (bijv. forceren naar oudere versies) voorkomt. In TLS 1.2 begint de versleuteling laat en bij TLS 1.3 gebeurt dit al bijna vanaf het eerste bericht waarna de rest versleuteld wordt.</a:t>
            </a:r>
          </a:p>
          <a:p>
            <a:endParaRPr lang="nl-NL" sz="1400" dirty="0">
              <a:effectLst/>
              <a:latin typeface="Aptos" panose="020B0004020202020204" pitchFamily="34" charset="0"/>
              <a:ea typeface="Calibri" panose="020F0502020204030204" pitchFamily="34" charset="0"/>
              <a:cs typeface="Aptos" panose="020B0004020202020204" pitchFamily="34" charset="0"/>
            </a:endParaRPr>
          </a:p>
          <a:p>
            <a:r>
              <a:rPr lang="nl-NL" sz="1400" b="1" dirty="0">
                <a:solidFill>
                  <a:srgbClr val="000000"/>
                </a:solidFill>
                <a:effectLst/>
                <a:latin typeface="Aptos" panose="020B0004020202020204" pitchFamily="34" charset="0"/>
                <a:ea typeface="Calibri" panose="020F0502020204030204" pitchFamily="34" charset="0"/>
                <a:cs typeface="Aptos" panose="020B0004020202020204" pitchFamily="34" charset="0"/>
              </a:rPr>
              <a:t>Forward </a:t>
            </a:r>
            <a:r>
              <a:rPr lang="nl-NL" sz="1400" b="1" dirty="0" err="1">
                <a:solidFill>
                  <a:srgbClr val="000000"/>
                </a:solidFill>
                <a:effectLst/>
                <a:latin typeface="Aptos" panose="020B0004020202020204" pitchFamily="34" charset="0"/>
                <a:ea typeface="Calibri" panose="020F0502020204030204" pitchFamily="34" charset="0"/>
                <a:cs typeface="Aptos" panose="020B0004020202020204" pitchFamily="34" charset="0"/>
              </a:rPr>
              <a:t>secrecy</a:t>
            </a:r>
            <a:r>
              <a:rPr lang="nl-NL" sz="1400" b="1" dirty="0">
                <a:solidFill>
                  <a:srgbClr val="000000"/>
                </a:solidFill>
                <a:effectLst/>
                <a:latin typeface="Aptos" panose="020B0004020202020204" pitchFamily="34" charset="0"/>
                <a:ea typeface="Calibri" panose="020F0502020204030204" pitchFamily="34" charset="0"/>
                <a:cs typeface="Aptos" panose="020B0004020202020204" pitchFamily="34" charset="0"/>
              </a:rPr>
              <a:t>: </a:t>
            </a:r>
            <a:r>
              <a:rPr lang="nl-NL" sz="1400" dirty="0">
                <a:solidFill>
                  <a:srgbClr val="000000"/>
                </a:solidFill>
                <a:effectLst/>
                <a:latin typeface="Aptos" panose="020B0004020202020204" pitchFamily="34" charset="0"/>
                <a:ea typeface="Calibri" panose="020F0502020204030204" pitchFamily="34" charset="0"/>
                <a:cs typeface="Aptos" panose="020B0004020202020204" pitchFamily="34" charset="0"/>
              </a:rPr>
              <a:t>In TLS 1.3 is forward </a:t>
            </a:r>
            <a:r>
              <a:rPr lang="nl-NL" sz="1400" dirty="0" err="1">
                <a:solidFill>
                  <a:srgbClr val="000000"/>
                </a:solidFill>
                <a:effectLst/>
                <a:latin typeface="Aptos" panose="020B0004020202020204" pitchFamily="34" charset="0"/>
                <a:ea typeface="Calibri" panose="020F0502020204030204" pitchFamily="34" charset="0"/>
                <a:cs typeface="Aptos" panose="020B0004020202020204" pitchFamily="34" charset="0"/>
              </a:rPr>
              <a:t>secrecy</a:t>
            </a:r>
            <a:r>
              <a:rPr lang="nl-NL" sz="1400" dirty="0">
                <a:solidFill>
                  <a:srgbClr val="000000"/>
                </a:solidFill>
                <a:effectLst/>
                <a:latin typeface="Aptos" panose="020B0004020202020204" pitchFamily="34" charset="0"/>
                <a:ea typeface="Calibri" panose="020F0502020204030204" pitchFamily="34" charset="0"/>
                <a:cs typeface="Aptos" panose="020B0004020202020204" pitchFamily="34" charset="0"/>
              </a:rPr>
              <a:t> inherent onderdeel van de protocol en hoef je dit dus niet apart te configureren.</a:t>
            </a:r>
          </a:p>
          <a:p>
            <a:endParaRPr lang="nl-NL" sz="1400" dirty="0">
              <a:effectLst/>
              <a:latin typeface="Aptos" panose="020B0004020202020204" pitchFamily="34" charset="0"/>
              <a:ea typeface="Calibri" panose="020F0502020204030204" pitchFamily="34" charset="0"/>
              <a:cs typeface="Aptos" panose="020B0004020202020204" pitchFamily="34" charset="0"/>
            </a:endParaRPr>
          </a:p>
          <a:p>
            <a:r>
              <a:rPr lang="nl-NL" sz="1400" b="1" dirty="0" err="1">
                <a:solidFill>
                  <a:srgbClr val="000000"/>
                </a:solidFill>
                <a:effectLst/>
                <a:latin typeface="Aptos" panose="020B0004020202020204" pitchFamily="34" charset="0"/>
                <a:ea typeface="Calibri" panose="020F0502020204030204" pitchFamily="34" charset="0"/>
                <a:cs typeface="Aptos" panose="020B0004020202020204" pitchFamily="34" charset="0"/>
              </a:rPr>
              <a:t>Quantumproof</a:t>
            </a:r>
            <a:r>
              <a:rPr lang="nl-NL" sz="1400" b="1" dirty="0">
                <a:solidFill>
                  <a:srgbClr val="000000"/>
                </a:solidFill>
                <a:effectLst/>
                <a:latin typeface="Aptos" panose="020B0004020202020204" pitchFamily="34" charset="0"/>
                <a:ea typeface="Calibri" panose="020F0502020204030204" pitchFamily="34" charset="0"/>
                <a:cs typeface="Aptos" panose="020B0004020202020204" pitchFamily="34" charset="0"/>
              </a:rPr>
              <a:t>: </a:t>
            </a:r>
            <a:r>
              <a:rPr lang="nl-NL" sz="1400" dirty="0">
                <a:solidFill>
                  <a:srgbClr val="000000"/>
                </a:solidFill>
                <a:effectLst/>
                <a:latin typeface="Aptos" panose="020B0004020202020204" pitchFamily="34" charset="0"/>
                <a:ea typeface="Calibri" panose="020F0502020204030204" pitchFamily="34" charset="0"/>
                <a:cs typeface="Aptos" panose="020B0004020202020204" pitchFamily="34" charset="0"/>
              </a:rPr>
              <a:t>TLS 1.3 is toekomstbestendig, omdat </a:t>
            </a:r>
            <a:r>
              <a:rPr lang="nl-NL" sz="1400" dirty="0" err="1">
                <a:solidFill>
                  <a:srgbClr val="000000"/>
                </a:solidFill>
                <a:effectLst/>
                <a:latin typeface="Aptos" panose="020B0004020202020204" pitchFamily="34" charset="0"/>
                <a:ea typeface="Calibri" panose="020F0502020204030204" pitchFamily="34" charset="0"/>
                <a:cs typeface="Aptos" panose="020B0004020202020204" pitchFamily="34" charset="0"/>
              </a:rPr>
              <a:t>quantumveilige</a:t>
            </a:r>
            <a:r>
              <a:rPr lang="nl-NL" sz="1400" dirty="0">
                <a:solidFill>
                  <a:srgbClr val="000000"/>
                </a:solidFill>
                <a:effectLst/>
                <a:latin typeface="Aptos" panose="020B0004020202020204" pitchFamily="34" charset="0"/>
                <a:ea typeface="Calibri" panose="020F0502020204030204" pitchFamily="34" charset="0"/>
                <a:cs typeface="Aptos" panose="020B0004020202020204" pitchFamily="34" charset="0"/>
              </a:rPr>
              <a:t> crypto als eerste </a:t>
            </a:r>
            <a:r>
              <a:rPr lang="nl-NL" sz="1400" dirty="0" err="1">
                <a:solidFill>
                  <a:srgbClr val="000000"/>
                </a:solidFill>
                <a:effectLst/>
                <a:latin typeface="Aptos" panose="020B0004020202020204" pitchFamily="34" charset="0"/>
                <a:ea typeface="Calibri" panose="020F0502020204030204" pitchFamily="34" charset="0"/>
                <a:cs typeface="Aptos" panose="020B0004020202020204" pitchFamily="34" charset="0"/>
              </a:rPr>
              <a:t>gestandardiseerd</a:t>
            </a:r>
            <a:r>
              <a:rPr lang="nl-NL" sz="1400" dirty="0">
                <a:solidFill>
                  <a:srgbClr val="000000"/>
                </a:solidFill>
                <a:effectLst/>
                <a:latin typeface="Aptos" panose="020B0004020202020204" pitchFamily="34" charset="0"/>
                <a:ea typeface="Calibri" panose="020F0502020204030204" pitchFamily="34" charset="0"/>
                <a:cs typeface="Aptos" panose="020B0004020202020204" pitchFamily="34" charset="0"/>
              </a:rPr>
              <a:t> wordt voor TLS 1.3 en </a:t>
            </a:r>
            <a:r>
              <a:rPr lang="nl-NL" sz="1400" dirty="0" err="1">
                <a:solidFill>
                  <a:srgbClr val="000000"/>
                </a:solidFill>
                <a:effectLst/>
                <a:latin typeface="Aptos" panose="020B0004020202020204" pitchFamily="34" charset="0"/>
                <a:ea typeface="Calibri" panose="020F0502020204030204" pitchFamily="34" charset="0"/>
                <a:cs typeface="Aptos" panose="020B0004020202020204" pitchFamily="34" charset="0"/>
              </a:rPr>
              <a:t>wss</a:t>
            </a:r>
            <a:r>
              <a:rPr lang="nl-NL" sz="1400" dirty="0">
                <a:solidFill>
                  <a:srgbClr val="000000"/>
                </a:solidFill>
                <a:effectLst/>
                <a:latin typeface="Aptos" panose="020B0004020202020204" pitchFamily="34" charset="0"/>
                <a:ea typeface="Calibri" panose="020F0502020204030204" pitchFamily="34" charset="0"/>
                <a:cs typeface="Aptos" panose="020B0004020202020204" pitchFamily="34" charset="0"/>
              </a:rPr>
              <a:t> TLS 1.3 alleen. TLS 1.3 ondersteunt ook hybride </a:t>
            </a:r>
            <a:r>
              <a:rPr lang="nl-NL" sz="1400" dirty="0" err="1">
                <a:solidFill>
                  <a:srgbClr val="000000"/>
                </a:solidFill>
                <a:effectLst/>
                <a:latin typeface="Aptos" panose="020B0004020202020204" pitchFamily="34" charset="0"/>
                <a:ea typeface="Calibri" panose="020F0502020204030204" pitchFamily="34" charset="0"/>
                <a:cs typeface="Aptos" panose="020B0004020202020204" pitchFamily="34" charset="0"/>
              </a:rPr>
              <a:t>postquantum</a:t>
            </a:r>
            <a:r>
              <a:rPr lang="nl-NL" sz="1400" dirty="0">
                <a:solidFill>
                  <a:srgbClr val="000000"/>
                </a:solidFill>
                <a:effectLst/>
                <a:latin typeface="Aptos" panose="020B0004020202020204" pitchFamily="34" charset="0"/>
                <a:ea typeface="Calibri" panose="020F0502020204030204" pitchFamily="34" charset="0"/>
                <a:cs typeface="Aptos" panose="020B0004020202020204" pitchFamily="34" charset="0"/>
              </a:rPr>
              <a:t> algoritmes waarbij TLS 1.2 dit niet ondersteunt, waardoor het dus kwetsbaar blijft voor </a:t>
            </a:r>
            <a:r>
              <a:rPr lang="nl-NL" sz="1400" dirty="0" err="1">
                <a:solidFill>
                  <a:srgbClr val="000000"/>
                </a:solidFill>
                <a:effectLst/>
                <a:latin typeface="Aptos" panose="020B0004020202020204" pitchFamily="34" charset="0"/>
                <a:ea typeface="Calibri" panose="020F0502020204030204" pitchFamily="34" charset="0"/>
                <a:cs typeface="Aptos" panose="020B0004020202020204" pitchFamily="34" charset="0"/>
              </a:rPr>
              <a:t>quantumdreigingen</a:t>
            </a:r>
            <a:r>
              <a:rPr lang="nl-NL" sz="1400" dirty="0">
                <a:solidFill>
                  <a:srgbClr val="000000"/>
                </a:solidFill>
                <a:effectLst/>
                <a:latin typeface="Aptos" panose="020B0004020202020204" pitchFamily="34" charset="0"/>
                <a:ea typeface="Calibri" panose="020F0502020204030204" pitchFamily="34" charset="0"/>
                <a:cs typeface="Aptos" panose="020B0004020202020204" pitchFamily="34" charset="0"/>
              </a:rPr>
              <a:t>.</a:t>
            </a:r>
            <a:endParaRPr lang="nl-NL" sz="1400" dirty="0">
              <a:effectLst/>
              <a:latin typeface="Aptos" panose="020B0004020202020204" pitchFamily="34" charset="0"/>
              <a:ea typeface="Calibri" panose="020F0502020204030204" pitchFamily="34" charset="0"/>
              <a:cs typeface="Aptos" panose="020B0004020202020204" pitchFamily="34" charset="0"/>
            </a:endParaRPr>
          </a:p>
          <a:p>
            <a:endParaRPr lang="nl-NL" sz="1400" dirty="0"/>
          </a:p>
        </p:txBody>
      </p:sp>
      <p:sp>
        <p:nvSpPr>
          <p:cNvPr id="4" name="Tijdelijke aanduiding voor dianummer 3"/>
          <p:cNvSpPr>
            <a:spLocks noGrp="1"/>
          </p:cNvSpPr>
          <p:nvPr>
            <p:ph type="sldNum" sz="quarter" idx="5"/>
          </p:nvPr>
        </p:nvSpPr>
        <p:spPr/>
        <p:txBody>
          <a:bodyPr/>
          <a:lstStyle/>
          <a:p>
            <a:fld id="{CC319040-423E-42A6-8BB8-5EDE1F5CB82E}" type="slidenum">
              <a:rPr lang="en-GB" smtClean="0"/>
              <a:t>3</a:t>
            </a:fld>
            <a:endParaRPr lang="en-GB"/>
          </a:p>
        </p:txBody>
      </p:sp>
    </p:spTree>
    <p:extLst>
      <p:ext uri="{BB962C8B-B14F-4D97-AF65-F5344CB8AC3E}">
        <p14:creationId xmlns:p14="http://schemas.microsoft.com/office/powerpoint/2010/main" val="30378814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b="1" dirty="0"/>
              <a:t>TLS 1.2:</a:t>
            </a:r>
            <a:r>
              <a:rPr lang="nl-NL" dirty="0"/>
              <a:t> </a:t>
            </a:r>
            <a:r>
              <a:rPr lang="nl-NL" b="1" dirty="0"/>
              <a:t>Kwetsbaar</a:t>
            </a:r>
            <a:r>
              <a:rPr lang="nl-NL" dirty="0"/>
              <a:t> voor de "</a:t>
            </a:r>
            <a:r>
              <a:rPr lang="nl-NL" dirty="0" err="1"/>
              <a:t>Harvest</a:t>
            </a:r>
            <a:r>
              <a:rPr lang="nl-NL" dirty="0"/>
              <a:t> </a:t>
            </a:r>
            <a:r>
              <a:rPr lang="nl-NL" dirty="0" err="1"/>
              <a:t>Now</a:t>
            </a:r>
            <a:r>
              <a:rPr lang="nl-NL" dirty="0"/>
              <a:t>, </a:t>
            </a:r>
            <a:r>
              <a:rPr lang="nl-NL" dirty="0" err="1"/>
              <a:t>Decrypt</a:t>
            </a:r>
            <a:r>
              <a:rPr lang="nl-NL" dirty="0"/>
              <a:t> Later" (HNDL)-dreiging. De </a:t>
            </a:r>
            <a:r>
              <a:rPr lang="nl-NL" b="1" dirty="0"/>
              <a:t>ECDHE</a:t>
            </a:r>
            <a:r>
              <a:rPr lang="nl-NL" dirty="0"/>
              <a:t>-sleutels die Forward </a:t>
            </a:r>
            <a:r>
              <a:rPr lang="nl-NL" dirty="0" err="1"/>
              <a:t>Secrecy</a:t>
            </a:r>
            <a:r>
              <a:rPr lang="nl-NL" dirty="0"/>
              <a:t> bieden, zijn onveilig tegen </a:t>
            </a:r>
            <a:r>
              <a:rPr lang="nl-NL" b="1" dirty="0" err="1"/>
              <a:t>Shor's</a:t>
            </a:r>
            <a:r>
              <a:rPr lang="nl-NL" b="1" dirty="0"/>
              <a:t> algoritme</a:t>
            </a:r>
            <a:r>
              <a:rPr lang="nl-NL" dirty="0"/>
              <a:t> op een toekomstige kwantumcomputer. Er is </a:t>
            </a:r>
            <a:r>
              <a:rPr lang="nl-NL" b="1" dirty="0"/>
              <a:t>geen gestandaardiseerde</a:t>
            </a:r>
            <a:r>
              <a:rPr lang="nl-NL" dirty="0"/>
              <a:t> route voor Post-Quantum (PQ) ondersteuning.</a:t>
            </a:r>
          </a:p>
          <a:p>
            <a:endParaRPr lang="nl-NL" dirty="0"/>
          </a:p>
          <a:p>
            <a:r>
              <a:rPr lang="nl-NL" b="1" dirty="0"/>
              <a:t>TLS 1.3:</a:t>
            </a:r>
            <a:r>
              <a:rPr lang="nl-NL" dirty="0"/>
              <a:t> Is de </a:t>
            </a:r>
            <a:r>
              <a:rPr lang="nl-NL" b="1" dirty="0"/>
              <a:t>enige route</a:t>
            </a:r>
            <a:r>
              <a:rPr lang="nl-NL" dirty="0"/>
              <a:t> voor kwantumweerbaarheid. Het flexibele ontwerp ondersteunt gestandaardiseerde, </a:t>
            </a:r>
            <a:r>
              <a:rPr lang="nl-NL" b="1" dirty="0"/>
              <a:t>hybride PQ-algoritmes</a:t>
            </a:r>
            <a:r>
              <a:rPr lang="nl-NL" dirty="0"/>
              <a:t> (zoals X25519 met ML-KEM), wat data beschermt tegen HNDL-aanvallen. Dit maakt TLS 1.3 </a:t>
            </a:r>
            <a:r>
              <a:rPr lang="nl-NL" b="1" dirty="0"/>
              <a:t>toekomstbestendig</a:t>
            </a:r>
            <a:r>
              <a:rPr lang="nl-NL" dirty="0"/>
              <a:t>.</a:t>
            </a:r>
          </a:p>
          <a:p>
            <a:r>
              <a:rPr lang="nl-NL" dirty="0"/>
              <a:t>TLS 1.3 biedt een </a:t>
            </a:r>
            <a:r>
              <a:rPr lang="nl-NL" b="1" dirty="0"/>
              <a:t>kwantumveilige ML-KEM</a:t>
            </a:r>
            <a:r>
              <a:rPr lang="nl-NL" dirty="0"/>
              <a:t> sleutel naast de klassieke sleutel, waardoor een aanvaller </a:t>
            </a:r>
            <a:r>
              <a:rPr lang="nl-NL" b="1" dirty="0"/>
              <a:t>twee onafhankelijke algoritmes</a:t>
            </a:r>
            <a:r>
              <a:rPr lang="nl-NL" dirty="0"/>
              <a:t> </a:t>
            </a:r>
            <a:r>
              <a:rPr lang="nl-NL" b="1" dirty="0"/>
              <a:t>i.p.v. één </a:t>
            </a:r>
            <a:r>
              <a:rPr lang="nl-NL" dirty="0"/>
              <a:t>moet kraken om de data te </a:t>
            </a:r>
            <a:r>
              <a:rPr lang="nl-NL" dirty="0" err="1"/>
              <a:t>ontsleutelen</a:t>
            </a:r>
            <a:r>
              <a:rPr lang="nl-NL" dirty="0"/>
              <a:t>. Dus als een wordt gekraakt van de twee, is de data nog steeds veilig omdat een aanvaller alle inputcomponenten moet </a:t>
            </a:r>
            <a:r>
              <a:rPr lang="nl-NL"/>
              <a:t>kraken. Dit </a:t>
            </a:r>
            <a:r>
              <a:rPr lang="nl-NL" dirty="0"/>
              <a:t>is de dubbele verdediging die HNDL blokkeert.</a:t>
            </a:r>
          </a:p>
        </p:txBody>
      </p:sp>
      <p:sp>
        <p:nvSpPr>
          <p:cNvPr id="4" name="Tijdelijke aanduiding voor dianummer 3"/>
          <p:cNvSpPr>
            <a:spLocks noGrp="1"/>
          </p:cNvSpPr>
          <p:nvPr>
            <p:ph type="sldNum" sz="quarter" idx="5"/>
          </p:nvPr>
        </p:nvSpPr>
        <p:spPr/>
        <p:txBody>
          <a:bodyPr/>
          <a:lstStyle/>
          <a:p>
            <a:fld id="{CC319040-423E-42A6-8BB8-5EDE1F5CB82E}" type="slidenum">
              <a:rPr lang="en-GB" smtClean="0"/>
              <a:t>4</a:t>
            </a:fld>
            <a:endParaRPr lang="en-GB"/>
          </a:p>
        </p:txBody>
      </p:sp>
    </p:spTree>
    <p:extLst>
      <p:ext uri="{BB962C8B-B14F-4D97-AF65-F5344CB8AC3E}">
        <p14:creationId xmlns:p14="http://schemas.microsoft.com/office/powerpoint/2010/main" val="35476859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CC319040-423E-42A6-8BB8-5EDE1F5CB82E}" type="slidenum">
              <a:rPr lang="en-GB" smtClean="0"/>
              <a:t>6</a:t>
            </a:fld>
            <a:endParaRPr lang="en-GB"/>
          </a:p>
        </p:txBody>
      </p:sp>
    </p:spTree>
    <p:extLst>
      <p:ext uri="{BB962C8B-B14F-4D97-AF65-F5344CB8AC3E}">
        <p14:creationId xmlns:p14="http://schemas.microsoft.com/office/powerpoint/2010/main" val="17720947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CC319040-423E-42A6-8BB8-5EDE1F5CB82E}" type="slidenum">
              <a:rPr lang="en-GB" smtClean="0"/>
              <a:t>7</a:t>
            </a:fld>
            <a:endParaRPr lang="en-GB"/>
          </a:p>
        </p:txBody>
      </p:sp>
    </p:spTree>
    <p:extLst>
      <p:ext uri="{BB962C8B-B14F-4D97-AF65-F5344CB8AC3E}">
        <p14:creationId xmlns:p14="http://schemas.microsoft.com/office/powerpoint/2010/main" val="77019755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70.emf"/><Relationship Id="rId5" Type="http://schemas.openxmlformats.org/officeDocument/2006/relationships/image" Target="../media/image69.svg"/><Relationship Id="rId4" Type="http://schemas.openxmlformats.org/officeDocument/2006/relationships/image" Target="../media/image68.png"/></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70.emf"/><Relationship Id="rId5" Type="http://schemas.openxmlformats.org/officeDocument/2006/relationships/image" Target="../media/image69.svg"/><Relationship Id="rId4" Type="http://schemas.openxmlformats.org/officeDocument/2006/relationships/image" Target="../media/image68.png"/></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70.emf"/><Relationship Id="rId5" Type="http://schemas.openxmlformats.org/officeDocument/2006/relationships/image" Target="../media/image69.svg"/><Relationship Id="rId4" Type="http://schemas.openxmlformats.org/officeDocument/2006/relationships/image" Target="../media/image68.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2.jpg"/><Relationship Id="rId1" Type="http://schemas.openxmlformats.org/officeDocument/2006/relationships/slideMaster" Target="../slideMasters/slideMaster1.xml"/><Relationship Id="rId4" Type="http://schemas.openxmlformats.org/officeDocument/2006/relationships/image" Target="../media/image8.sv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13.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15.emf"/><Relationship Id="rId7" Type="http://schemas.openxmlformats.org/officeDocument/2006/relationships/image" Target="../media/image7.png"/><Relationship Id="rId2" Type="http://schemas.openxmlformats.org/officeDocument/2006/relationships/image" Target="../media/image14.emf"/><Relationship Id="rId1" Type="http://schemas.openxmlformats.org/officeDocument/2006/relationships/slideMaster" Target="../slideMasters/slideMaster1.xml"/><Relationship Id="rId6" Type="http://schemas.openxmlformats.org/officeDocument/2006/relationships/image" Target="../media/image18.emf"/><Relationship Id="rId5" Type="http://schemas.openxmlformats.org/officeDocument/2006/relationships/image" Target="../media/image17.emf"/><Relationship Id="rId4" Type="http://schemas.openxmlformats.org/officeDocument/2006/relationships/image" Target="../media/image16.emf"/></Relationships>
</file>

<file path=ppt/slideLayouts/_rels/slideLayout24.xml.rels><?xml version="1.0" encoding="UTF-8" standalone="yes"?>
<Relationships xmlns="http://schemas.openxmlformats.org/package/2006/relationships"><Relationship Id="rId8" Type="http://schemas.openxmlformats.org/officeDocument/2006/relationships/image" Target="../media/image17.emf"/><Relationship Id="rId3" Type="http://schemas.openxmlformats.org/officeDocument/2006/relationships/image" Target="../media/image8.svg"/><Relationship Id="rId7" Type="http://schemas.openxmlformats.org/officeDocument/2006/relationships/image" Target="../media/image16.emf"/><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15.emf"/><Relationship Id="rId5" Type="http://schemas.openxmlformats.org/officeDocument/2006/relationships/image" Target="../media/image14.emf"/><Relationship Id="rId4" Type="http://schemas.openxmlformats.org/officeDocument/2006/relationships/image" Target="../media/image19.emf"/><Relationship Id="rId9" Type="http://schemas.openxmlformats.org/officeDocument/2006/relationships/image" Target="../media/image18.emf"/></Relationships>
</file>

<file path=ppt/slideLayouts/_rels/slideLayout25.xml.rels><?xml version="1.0" encoding="UTF-8" standalone="yes"?>
<Relationships xmlns="http://schemas.openxmlformats.org/package/2006/relationships"><Relationship Id="rId8" Type="http://schemas.openxmlformats.org/officeDocument/2006/relationships/image" Target="../media/image17.emf"/><Relationship Id="rId3" Type="http://schemas.openxmlformats.org/officeDocument/2006/relationships/image" Target="../media/image8.svg"/><Relationship Id="rId7" Type="http://schemas.openxmlformats.org/officeDocument/2006/relationships/image" Target="../media/image16.emf"/><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15.emf"/><Relationship Id="rId5" Type="http://schemas.openxmlformats.org/officeDocument/2006/relationships/image" Target="../media/image14.emf"/><Relationship Id="rId4" Type="http://schemas.openxmlformats.org/officeDocument/2006/relationships/image" Target="../media/image19.emf"/><Relationship Id="rId9" Type="http://schemas.openxmlformats.org/officeDocument/2006/relationships/image" Target="../media/image18.emf"/></Relationships>
</file>

<file path=ppt/slideLayouts/_rels/slideLayout26.xml.rels><?xml version="1.0" encoding="UTF-8" standalone="yes"?>
<Relationships xmlns="http://schemas.openxmlformats.org/package/2006/relationships"><Relationship Id="rId8" Type="http://schemas.openxmlformats.org/officeDocument/2006/relationships/image" Target="../media/image24.emf"/><Relationship Id="rId3" Type="http://schemas.openxmlformats.org/officeDocument/2006/relationships/image" Target="../media/image7.png"/><Relationship Id="rId7" Type="http://schemas.openxmlformats.org/officeDocument/2006/relationships/image" Target="../media/image23.emf"/><Relationship Id="rId2" Type="http://schemas.openxmlformats.org/officeDocument/2006/relationships/image" Target="../media/image20.png"/><Relationship Id="rId1" Type="http://schemas.openxmlformats.org/officeDocument/2006/relationships/slideMaster" Target="../slideMasters/slideMaster1.xml"/><Relationship Id="rId6" Type="http://schemas.openxmlformats.org/officeDocument/2006/relationships/image" Target="../media/image22.emf"/><Relationship Id="rId5" Type="http://schemas.openxmlformats.org/officeDocument/2006/relationships/image" Target="../media/image21.png"/><Relationship Id="rId4" Type="http://schemas.openxmlformats.org/officeDocument/2006/relationships/image" Target="../media/image8.sv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25.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30.xml.rels><?xml version="1.0" encoding="UTF-8" standalone="yes"?>
<Relationships xmlns="http://schemas.openxmlformats.org/package/2006/relationships"><Relationship Id="rId8" Type="http://schemas.openxmlformats.org/officeDocument/2006/relationships/image" Target="../media/image18.emf"/><Relationship Id="rId3" Type="http://schemas.openxmlformats.org/officeDocument/2006/relationships/image" Target="../media/image8.svg"/><Relationship Id="rId7" Type="http://schemas.openxmlformats.org/officeDocument/2006/relationships/image" Target="../media/image17.emf"/><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16.emf"/><Relationship Id="rId5" Type="http://schemas.openxmlformats.org/officeDocument/2006/relationships/image" Target="../media/image15.emf"/><Relationship Id="rId4" Type="http://schemas.openxmlformats.org/officeDocument/2006/relationships/image" Target="../media/image14.emf"/></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26.png"/></Relationships>
</file>

<file path=ppt/slideLayouts/_rels/slideLayout32.xml.rels><?xml version="1.0" encoding="UTF-8" standalone="yes"?>
<Relationships xmlns="http://schemas.openxmlformats.org/package/2006/relationships"><Relationship Id="rId8" Type="http://schemas.openxmlformats.org/officeDocument/2006/relationships/image" Target="../media/image31.emf"/><Relationship Id="rId3" Type="http://schemas.openxmlformats.org/officeDocument/2006/relationships/image" Target="../media/image7.png"/><Relationship Id="rId7" Type="http://schemas.openxmlformats.org/officeDocument/2006/relationships/image" Target="../media/image30.emf"/><Relationship Id="rId2" Type="http://schemas.openxmlformats.org/officeDocument/2006/relationships/image" Target="../media/image27.png"/><Relationship Id="rId1" Type="http://schemas.openxmlformats.org/officeDocument/2006/relationships/slideMaster" Target="../slideMasters/slideMaster1.xml"/><Relationship Id="rId6" Type="http://schemas.openxmlformats.org/officeDocument/2006/relationships/image" Target="../media/image29.emf"/><Relationship Id="rId5" Type="http://schemas.openxmlformats.org/officeDocument/2006/relationships/image" Target="../media/image28.emf"/><Relationship Id="rId4" Type="http://schemas.openxmlformats.org/officeDocument/2006/relationships/image" Target="../media/image8.svg"/><Relationship Id="rId9" Type="http://schemas.openxmlformats.org/officeDocument/2006/relationships/image" Target="../media/image32.emf"/></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6.svg"/><Relationship Id="rId7" Type="http://schemas.openxmlformats.org/officeDocument/2006/relationships/image" Target="../media/image17.emf"/><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33.emf"/><Relationship Id="rId5" Type="http://schemas.openxmlformats.org/officeDocument/2006/relationships/image" Target="../media/image8.svg"/><Relationship Id="rId4" Type="http://schemas.openxmlformats.org/officeDocument/2006/relationships/image" Target="../media/image7.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4.png"/><Relationship Id="rId1" Type="http://schemas.openxmlformats.org/officeDocument/2006/relationships/slideMaster" Target="../slideMasters/slideMaster1.xml"/><Relationship Id="rId6" Type="http://schemas.openxmlformats.org/officeDocument/2006/relationships/image" Target="../media/image17.emf"/><Relationship Id="rId5" Type="http://schemas.openxmlformats.org/officeDocument/2006/relationships/image" Target="../media/image33.emf"/><Relationship Id="rId4" Type="http://schemas.openxmlformats.org/officeDocument/2006/relationships/image" Target="../media/image8.sv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35.emf"/></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35.emf"/></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32.emf"/><Relationship Id="rId4" Type="http://schemas.openxmlformats.org/officeDocument/2006/relationships/image" Target="../media/image36.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17.emf"/><Relationship Id="rId4" Type="http://schemas.openxmlformats.org/officeDocument/2006/relationships/image" Target="../media/image37.pn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17.emf"/><Relationship Id="rId4" Type="http://schemas.openxmlformats.org/officeDocument/2006/relationships/image" Target="../media/image33.emf"/></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6.svg"/><Relationship Id="rId7" Type="http://schemas.openxmlformats.org/officeDocument/2006/relationships/image" Target="../media/image17.emf"/><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33.emf"/><Relationship Id="rId5" Type="http://schemas.openxmlformats.org/officeDocument/2006/relationships/image" Target="../media/image8.svg"/><Relationship Id="rId4" Type="http://schemas.openxmlformats.org/officeDocument/2006/relationships/image" Target="../media/image7.pn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8.jpg"/><Relationship Id="rId1" Type="http://schemas.openxmlformats.org/officeDocument/2006/relationships/slideMaster" Target="../slideMasters/slideMaster1.xml"/><Relationship Id="rId6" Type="http://schemas.openxmlformats.org/officeDocument/2006/relationships/image" Target="../media/image17.emf"/><Relationship Id="rId5" Type="http://schemas.openxmlformats.org/officeDocument/2006/relationships/image" Target="../media/image33.emf"/><Relationship Id="rId4" Type="http://schemas.openxmlformats.org/officeDocument/2006/relationships/image" Target="../media/image8.sv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3.emf"/><Relationship Id="rId1" Type="http://schemas.openxmlformats.org/officeDocument/2006/relationships/slideMaster" Target="../slideMasters/slideMaster1.xml"/><Relationship Id="rId6" Type="http://schemas.openxmlformats.org/officeDocument/2006/relationships/image" Target="../media/image17.emf"/><Relationship Id="rId5" Type="http://schemas.openxmlformats.org/officeDocument/2006/relationships/image" Target="../media/image34.png"/><Relationship Id="rId4" Type="http://schemas.openxmlformats.org/officeDocument/2006/relationships/image" Target="../media/image8.sv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17.emf"/><Relationship Id="rId4" Type="http://schemas.openxmlformats.org/officeDocument/2006/relationships/image" Target="../media/image33.emf"/></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17.emf"/><Relationship Id="rId4" Type="http://schemas.openxmlformats.org/officeDocument/2006/relationships/image" Target="../media/image33.emf"/></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17.emf"/><Relationship Id="rId4" Type="http://schemas.openxmlformats.org/officeDocument/2006/relationships/image" Target="../media/image33.emf"/></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17.emf"/><Relationship Id="rId4" Type="http://schemas.openxmlformats.org/officeDocument/2006/relationships/image" Target="../media/image33.emf"/></Relationships>
</file>

<file path=ppt/slideLayouts/_rels/slideLayout47.xml.rels><?xml version="1.0" encoding="UTF-8" standalone="yes"?>
<Relationships xmlns="http://schemas.openxmlformats.org/package/2006/relationships"><Relationship Id="rId8" Type="http://schemas.openxmlformats.org/officeDocument/2006/relationships/image" Target="../media/image18.emf"/><Relationship Id="rId3" Type="http://schemas.openxmlformats.org/officeDocument/2006/relationships/image" Target="../media/image6.svg"/><Relationship Id="rId7" Type="http://schemas.openxmlformats.org/officeDocument/2006/relationships/image" Target="../media/image40.sv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39.png"/><Relationship Id="rId5" Type="http://schemas.openxmlformats.org/officeDocument/2006/relationships/image" Target="../media/image8.svg"/><Relationship Id="rId4" Type="http://schemas.openxmlformats.org/officeDocument/2006/relationships/image" Target="../media/image7.pn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8.svg"/><Relationship Id="rId7" Type="http://schemas.openxmlformats.org/officeDocument/2006/relationships/image" Target="../media/image18.emf"/><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41.png"/><Relationship Id="rId5" Type="http://schemas.openxmlformats.org/officeDocument/2006/relationships/image" Target="../media/image40.svg"/><Relationship Id="rId4" Type="http://schemas.openxmlformats.org/officeDocument/2006/relationships/image" Target="../media/image39.pn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2.emf"/><Relationship Id="rId1" Type="http://schemas.openxmlformats.org/officeDocument/2006/relationships/slideMaster" Target="../slideMasters/slideMaster1.xml"/><Relationship Id="rId4" Type="http://schemas.openxmlformats.org/officeDocument/2006/relationships/image" Target="../media/image8.sv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42.emf"/></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44.emf"/><Relationship Id="rId4" Type="http://schemas.openxmlformats.org/officeDocument/2006/relationships/image" Target="../media/image43.png"/></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46.emf"/><Relationship Id="rId4" Type="http://schemas.openxmlformats.org/officeDocument/2006/relationships/image" Target="../media/image45.png"/></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18.emf"/><Relationship Id="rId5" Type="http://schemas.openxmlformats.org/officeDocument/2006/relationships/image" Target="../media/image40.svg"/><Relationship Id="rId4" Type="http://schemas.openxmlformats.org/officeDocument/2006/relationships/image" Target="../media/image39.png"/></Relationships>
</file>

<file path=ppt/slideLayouts/_rels/slideLayout54.xml.rels><?xml version="1.0" encoding="UTF-8" standalone="yes"?>
<Relationships xmlns="http://schemas.openxmlformats.org/package/2006/relationships"><Relationship Id="rId8" Type="http://schemas.openxmlformats.org/officeDocument/2006/relationships/image" Target="../media/image18.emf"/><Relationship Id="rId3" Type="http://schemas.openxmlformats.org/officeDocument/2006/relationships/image" Target="../media/image6.svg"/><Relationship Id="rId7" Type="http://schemas.openxmlformats.org/officeDocument/2006/relationships/image" Target="../media/image40.sv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39.png"/><Relationship Id="rId5" Type="http://schemas.openxmlformats.org/officeDocument/2006/relationships/image" Target="../media/image8.svg"/><Relationship Id="rId4" Type="http://schemas.openxmlformats.org/officeDocument/2006/relationships/image" Target="../media/image7.png"/></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8.emf"/><Relationship Id="rId2" Type="http://schemas.openxmlformats.org/officeDocument/2006/relationships/image" Target="../media/image47.jpg"/><Relationship Id="rId1" Type="http://schemas.openxmlformats.org/officeDocument/2006/relationships/slideMaster" Target="../slideMasters/slideMaster1.xml"/><Relationship Id="rId6" Type="http://schemas.openxmlformats.org/officeDocument/2006/relationships/image" Target="../media/image40.svg"/><Relationship Id="rId5" Type="http://schemas.openxmlformats.org/officeDocument/2006/relationships/image" Target="../media/image39.png"/><Relationship Id="rId4" Type="http://schemas.openxmlformats.org/officeDocument/2006/relationships/image" Target="../media/image8.svg"/></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8.svg"/><Relationship Id="rId7" Type="http://schemas.openxmlformats.org/officeDocument/2006/relationships/image" Target="../media/image18.emf"/><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41.png"/><Relationship Id="rId5" Type="http://schemas.openxmlformats.org/officeDocument/2006/relationships/image" Target="../media/image40.svg"/><Relationship Id="rId4" Type="http://schemas.openxmlformats.org/officeDocument/2006/relationships/image" Target="../media/image39.pn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18.emf"/><Relationship Id="rId5" Type="http://schemas.openxmlformats.org/officeDocument/2006/relationships/image" Target="../media/image40.svg"/><Relationship Id="rId4" Type="http://schemas.openxmlformats.org/officeDocument/2006/relationships/image" Target="../media/image39.pn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18.emf"/><Relationship Id="rId5" Type="http://schemas.openxmlformats.org/officeDocument/2006/relationships/image" Target="../media/image40.svg"/><Relationship Id="rId4" Type="http://schemas.openxmlformats.org/officeDocument/2006/relationships/image" Target="../media/image39.png"/></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18.emf"/><Relationship Id="rId5" Type="http://schemas.openxmlformats.org/officeDocument/2006/relationships/image" Target="../media/image40.svg"/><Relationship Id="rId4" Type="http://schemas.openxmlformats.org/officeDocument/2006/relationships/image" Target="../media/image39.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18.emf"/><Relationship Id="rId5" Type="http://schemas.openxmlformats.org/officeDocument/2006/relationships/image" Target="../media/image40.svg"/><Relationship Id="rId4" Type="http://schemas.openxmlformats.org/officeDocument/2006/relationships/image" Target="../media/image39.png"/></Relationships>
</file>

<file path=ppt/slideLayouts/_rels/slideLayout61.xml.rels><?xml version="1.0" encoding="UTF-8" standalone="yes"?>
<Relationships xmlns="http://schemas.openxmlformats.org/package/2006/relationships"><Relationship Id="rId8" Type="http://schemas.openxmlformats.org/officeDocument/2006/relationships/image" Target="../media/image50.emf"/><Relationship Id="rId3" Type="http://schemas.openxmlformats.org/officeDocument/2006/relationships/image" Target="../media/image6.svg"/><Relationship Id="rId7" Type="http://schemas.openxmlformats.org/officeDocument/2006/relationships/image" Target="../media/image49.sv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48.png"/><Relationship Id="rId5" Type="http://schemas.openxmlformats.org/officeDocument/2006/relationships/image" Target="../media/image8.svg"/><Relationship Id="rId4" Type="http://schemas.openxmlformats.org/officeDocument/2006/relationships/image" Target="../media/image7.pn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8.svg"/><Relationship Id="rId7" Type="http://schemas.openxmlformats.org/officeDocument/2006/relationships/image" Target="../media/image50.emf"/><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51.png"/><Relationship Id="rId5" Type="http://schemas.openxmlformats.org/officeDocument/2006/relationships/image" Target="../media/image49.svg"/><Relationship Id="rId4" Type="http://schemas.openxmlformats.org/officeDocument/2006/relationships/image" Target="../media/image48.pn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2.emf"/><Relationship Id="rId1" Type="http://schemas.openxmlformats.org/officeDocument/2006/relationships/slideMaster" Target="../slideMasters/slideMaster1.xml"/><Relationship Id="rId4" Type="http://schemas.openxmlformats.org/officeDocument/2006/relationships/image" Target="../media/image8.sv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52.emf"/></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54.emf"/><Relationship Id="rId4" Type="http://schemas.openxmlformats.org/officeDocument/2006/relationships/image" Target="../media/image53.png"/></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56.emf"/><Relationship Id="rId4" Type="http://schemas.openxmlformats.org/officeDocument/2006/relationships/image" Target="../media/image55.png"/></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50.emf"/><Relationship Id="rId5" Type="http://schemas.openxmlformats.org/officeDocument/2006/relationships/image" Target="../media/image49.svg"/><Relationship Id="rId4" Type="http://schemas.openxmlformats.org/officeDocument/2006/relationships/image" Target="../media/image48.png"/></Relationships>
</file>

<file path=ppt/slideLayouts/_rels/slideLayout68.xml.rels><?xml version="1.0" encoding="UTF-8" standalone="yes"?>
<Relationships xmlns="http://schemas.openxmlformats.org/package/2006/relationships"><Relationship Id="rId8" Type="http://schemas.openxmlformats.org/officeDocument/2006/relationships/image" Target="../media/image50.emf"/><Relationship Id="rId3" Type="http://schemas.openxmlformats.org/officeDocument/2006/relationships/image" Target="../media/image6.svg"/><Relationship Id="rId7" Type="http://schemas.openxmlformats.org/officeDocument/2006/relationships/image" Target="../media/image49.sv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48.png"/><Relationship Id="rId5" Type="http://schemas.openxmlformats.org/officeDocument/2006/relationships/image" Target="../media/image8.svg"/><Relationship Id="rId4" Type="http://schemas.openxmlformats.org/officeDocument/2006/relationships/image" Target="../media/image7.png"/></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50.emf"/><Relationship Id="rId2" Type="http://schemas.openxmlformats.org/officeDocument/2006/relationships/image" Target="../media/image57.jpg"/><Relationship Id="rId1" Type="http://schemas.openxmlformats.org/officeDocument/2006/relationships/slideMaster" Target="../slideMasters/slideMaster1.xml"/><Relationship Id="rId6" Type="http://schemas.openxmlformats.org/officeDocument/2006/relationships/image" Target="../media/image49.svg"/><Relationship Id="rId5" Type="http://schemas.openxmlformats.org/officeDocument/2006/relationships/image" Target="../media/image48.png"/><Relationship Id="rId4" Type="http://schemas.openxmlformats.org/officeDocument/2006/relationships/image" Target="../media/image8.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8.svg"/><Relationship Id="rId7" Type="http://schemas.openxmlformats.org/officeDocument/2006/relationships/image" Target="../media/image50.emf"/><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51.png"/><Relationship Id="rId5" Type="http://schemas.openxmlformats.org/officeDocument/2006/relationships/image" Target="../media/image49.svg"/><Relationship Id="rId4" Type="http://schemas.openxmlformats.org/officeDocument/2006/relationships/image" Target="../media/image48.png"/></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50.emf"/><Relationship Id="rId5" Type="http://schemas.openxmlformats.org/officeDocument/2006/relationships/image" Target="../media/image49.svg"/><Relationship Id="rId4" Type="http://schemas.openxmlformats.org/officeDocument/2006/relationships/image" Target="../media/image48.png"/></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50.emf"/><Relationship Id="rId5" Type="http://schemas.openxmlformats.org/officeDocument/2006/relationships/image" Target="../media/image49.svg"/><Relationship Id="rId4" Type="http://schemas.openxmlformats.org/officeDocument/2006/relationships/image" Target="../media/image48.png"/></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50.emf"/><Relationship Id="rId5" Type="http://schemas.openxmlformats.org/officeDocument/2006/relationships/image" Target="../media/image49.svg"/><Relationship Id="rId4" Type="http://schemas.openxmlformats.org/officeDocument/2006/relationships/image" Target="../media/image48.png"/></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50.emf"/><Relationship Id="rId5" Type="http://schemas.openxmlformats.org/officeDocument/2006/relationships/image" Target="../media/image49.svg"/><Relationship Id="rId4" Type="http://schemas.openxmlformats.org/officeDocument/2006/relationships/image" Target="../media/image48.png"/></Relationships>
</file>

<file path=ppt/slideLayouts/_rels/slideLayout75.xml.rels><?xml version="1.0" encoding="UTF-8" standalone="yes"?>
<Relationships xmlns="http://schemas.openxmlformats.org/package/2006/relationships"><Relationship Id="rId8" Type="http://schemas.openxmlformats.org/officeDocument/2006/relationships/image" Target="../media/image60.emf"/><Relationship Id="rId3" Type="http://schemas.openxmlformats.org/officeDocument/2006/relationships/image" Target="../media/image6.svg"/><Relationship Id="rId7" Type="http://schemas.openxmlformats.org/officeDocument/2006/relationships/image" Target="../media/image59.sv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58.png"/><Relationship Id="rId5" Type="http://schemas.openxmlformats.org/officeDocument/2006/relationships/image" Target="../media/image8.svg"/><Relationship Id="rId4" Type="http://schemas.openxmlformats.org/officeDocument/2006/relationships/image" Target="../media/image7.png"/></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8.svg"/><Relationship Id="rId7" Type="http://schemas.openxmlformats.org/officeDocument/2006/relationships/image" Target="../media/image60.emf"/><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61.png"/><Relationship Id="rId5" Type="http://schemas.openxmlformats.org/officeDocument/2006/relationships/image" Target="../media/image59.svg"/><Relationship Id="rId4" Type="http://schemas.openxmlformats.org/officeDocument/2006/relationships/image" Target="../media/image58.png"/></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2.emf"/><Relationship Id="rId1" Type="http://schemas.openxmlformats.org/officeDocument/2006/relationships/slideMaster" Target="../slideMasters/slideMaster1.xml"/><Relationship Id="rId4" Type="http://schemas.openxmlformats.org/officeDocument/2006/relationships/image" Target="../media/image8.svg"/></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62.emf"/></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64.emf"/><Relationship Id="rId4" Type="http://schemas.openxmlformats.org/officeDocument/2006/relationships/image" Target="../media/image63.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8.svg"/></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66.emf"/><Relationship Id="rId4" Type="http://schemas.openxmlformats.org/officeDocument/2006/relationships/image" Target="../media/image65.png"/></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60.emf"/><Relationship Id="rId5" Type="http://schemas.openxmlformats.org/officeDocument/2006/relationships/image" Target="../media/image59.svg"/><Relationship Id="rId4" Type="http://schemas.openxmlformats.org/officeDocument/2006/relationships/image" Target="../media/image58.png"/></Relationships>
</file>

<file path=ppt/slideLayouts/_rels/slideLayout82.xml.rels><?xml version="1.0" encoding="UTF-8" standalone="yes"?>
<Relationships xmlns="http://schemas.openxmlformats.org/package/2006/relationships"><Relationship Id="rId8" Type="http://schemas.openxmlformats.org/officeDocument/2006/relationships/image" Target="../media/image60.emf"/><Relationship Id="rId3" Type="http://schemas.openxmlformats.org/officeDocument/2006/relationships/image" Target="../media/image6.svg"/><Relationship Id="rId7" Type="http://schemas.openxmlformats.org/officeDocument/2006/relationships/image" Target="../media/image59.sv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58.png"/><Relationship Id="rId5" Type="http://schemas.openxmlformats.org/officeDocument/2006/relationships/image" Target="../media/image8.svg"/><Relationship Id="rId4" Type="http://schemas.openxmlformats.org/officeDocument/2006/relationships/image" Target="../media/image7.png"/></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60.emf"/><Relationship Id="rId2" Type="http://schemas.openxmlformats.org/officeDocument/2006/relationships/image" Target="../media/image67.jpg"/><Relationship Id="rId1" Type="http://schemas.openxmlformats.org/officeDocument/2006/relationships/slideMaster" Target="../slideMasters/slideMaster1.xml"/><Relationship Id="rId6" Type="http://schemas.openxmlformats.org/officeDocument/2006/relationships/image" Target="../media/image59.svg"/><Relationship Id="rId5" Type="http://schemas.openxmlformats.org/officeDocument/2006/relationships/image" Target="../media/image58.png"/><Relationship Id="rId4" Type="http://schemas.openxmlformats.org/officeDocument/2006/relationships/image" Target="../media/image8.svg"/></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8.svg"/><Relationship Id="rId7" Type="http://schemas.openxmlformats.org/officeDocument/2006/relationships/image" Target="../media/image60.emf"/><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61.png"/><Relationship Id="rId5" Type="http://schemas.openxmlformats.org/officeDocument/2006/relationships/image" Target="../media/image59.svg"/><Relationship Id="rId4" Type="http://schemas.openxmlformats.org/officeDocument/2006/relationships/image" Target="../media/image58.png"/></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60.emf"/><Relationship Id="rId5" Type="http://schemas.openxmlformats.org/officeDocument/2006/relationships/image" Target="../media/image59.svg"/><Relationship Id="rId4" Type="http://schemas.openxmlformats.org/officeDocument/2006/relationships/image" Target="../media/image58.png"/></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60.emf"/><Relationship Id="rId5" Type="http://schemas.openxmlformats.org/officeDocument/2006/relationships/image" Target="../media/image59.svg"/><Relationship Id="rId4" Type="http://schemas.openxmlformats.org/officeDocument/2006/relationships/image" Target="../media/image58.png"/></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60.emf"/><Relationship Id="rId5" Type="http://schemas.openxmlformats.org/officeDocument/2006/relationships/image" Target="../media/image59.svg"/><Relationship Id="rId4" Type="http://schemas.openxmlformats.org/officeDocument/2006/relationships/image" Target="../media/image58.png"/></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60.emf"/><Relationship Id="rId5" Type="http://schemas.openxmlformats.org/officeDocument/2006/relationships/image" Target="../media/image59.svg"/><Relationship Id="rId4" Type="http://schemas.openxmlformats.org/officeDocument/2006/relationships/image" Target="../media/image58.png"/></Relationships>
</file>

<file path=ppt/slideLayouts/_rels/slideLayout89.xml.rels><?xml version="1.0" encoding="UTF-8" standalone="yes"?>
<Relationships xmlns="http://schemas.openxmlformats.org/package/2006/relationships"><Relationship Id="rId8" Type="http://schemas.openxmlformats.org/officeDocument/2006/relationships/image" Target="../media/image70.emf"/><Relationship Id="rId3" Type="http://schemas.openxmlformats.org/officeDocument/2006/relationships/image" Target="../media/image6.svg"/><Relationship Id="rId7" Type="http://schemas.openxmlformats.org/officeDocument/2006/relationships/image" Target="../media/image69.sv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68.png"/><Relationship Id="rId5" Type="http://schemas.openxmlformats.org/officeDocument/2006/relationships/image" Target="../media/image8.svg"/><Relationship Id="rId4" Type="http://schemas.openxmlformats.org/officeDocument/2006/relationships/image" Target="../media/image7.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8.svg"/><Relationship Id="rId7" Type="http://schemas.openxmlformats.org/officeDocument/2006/relationships/image" Target="../media/image70.emf"/><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69.svg"/><Relationship Id="rId5" Type="http://schemas.openxmlformats.org/officeDocument/2006/relationships/image" Target="../media/image68.png"/><Relationship Id="rId4" Type="http://schemas.openxmlformats.org/officeDocument/2006/relationships/image" Target="../media/image71.png"/></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72.emf"/><Relationship Id="rId1" Type="http://schemas.openxmlformats.org/officeDocument/2006/relationships/slideMaster" Target="../slideMasters/slideMaster1.xml"/><Relationship Id="rId4" Type="http://schemas.openxmlformats.org/officeDocument/2006/relationships/image" Target="../media/image8.svg"/></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72.emf"/></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74.emf"/><Relationship Id="rId4" Type="http://schemas.openxmlformats.org/officeDocument/2006/relationships/image" Target="../media/image73.png"/></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76.emf"/><Relationship Id="rId4" Type="http://schemas.openxmlformats.org/officeDocument/2006/relationships/image" Target="../media/image75.png"/></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70.emf"/><Relationship Id="rId5" Type="http://schemas.openxmlformats.org/officeDocument/2006/relationships/image" Target="../media/image69.svg"/><Relationship Id="rId4" Type="http://schemas.openxmlformats.org/officeDocument/2006/relationships/image" Target="../media/image68.png"/></Relationships>
</file>

<file path=ppt/slideLayouts/_rels/slideLayout96.xml.rels><?xml version="1.0" encoding="UTF-8" standalone="yes"?>
<Relationships xmlns="http://schemas.openxmlformats.org/package/2006/relationships"><Relationship Id="rId8" Type="http://schemas.openxmlformats.org/officeDocument/2006/relationships/image" Target="../media/image70.emf"/><Relationship Id="rId3" Type="http://schemas.openxmlformats.org/officeDocument/2006/relationships/image" Target="../media/image6.svg"/><Relationship Id="rId7" Type="http://schemas.openxmlformats.org/officeDocument/2006/relationships/image" Target="../media/image69.sv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68.png"/><Relationship Id="rId5" Type="http://schemas.openxmlformats.org/officeDocument/2006/relationships/image" Target="../media/image8.svg"/><Relationship Id="rId4" Type="http://schemas.openxmlformats.org/officeDocument/2006/relationships/image" Target="../media/image7.png"/></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70.emf"/><Relationship Id="rId2" Type="http://schemas.openxmlformats.org/officeDocument/2006/relationships/image" Target="../media/image77.jpg"/><Relationship Id="rId1" Type="http://schemas.openxmlformats.org/officeDocument/2006/relationships/slideMaster" Target="../slideMasters/slideMaster1.xml"/><Relationship Id="rId6" Type="http://schemas.openxmlformats.org/officeDocument/2006/relationships/image" Target="../media/image69.svg"/><Relationship Id="rId5" Type="http://schemas.openxmlformats.org/officeDocument/2006/relationships/image" Target="../media/image68.png"/><Relationship Id="rId4" Type="http://schemas.openxmlformats.org/officeDocument/2006/relationships/image" Target="../media/image8.svg"/></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8.svg"/><Relationship Id="rId7" Type="http://schemas.openxmlformats.org/officeDocument/2006/relationships/image" Target="../media/image70.emf"/><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69.svg"/><Relationship Id="rId5" Type="http://schemas.openxmlformats.org/officeDocument/2006/relationships/image" Target="../media/image68.png"/><Relationship Id="rId4" Type="http://schemas.openxmlformats.org/officeDocument/2006/relationships/image" Target="../media/image71.png"/></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70.emf"/><Relationship Id="rId5" Type="http://schemas.openxmlformats.org/officeDocument/2006/relationships/image" Target="../media/image69.svg"/><Relationship Id="rId4" Type="http://schemas.openxmlformats.org/officeDocument/2006/relationships/image" Target="../media/image68.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1 Voorblad 1">
    <p:spTree>
      <p:nvGrpSpPr>
        <p:cNvPr id="1" name=""/>
        <p:cNvGrpSpPr/>
        <p:nvPr/>
      </p:nvGrpSpPr>
      <p:grpSpPr>
        <a:xfrm>
          <a:off x="0" y="0"/>
          <a:ext cx="0" cy="0"/>
          <a:chOff x="0" y="0"/>
          <a:chExt cx="0" cy="0"/>
        </a:xfrm>
      </p:grpSpPr>
      <p:pic>
        <p:nvPicPr>
          <p:cNvPr id="9" name="Afbeelding 7">
            <a:extLst>
              <a:ext uri="{FF2B5EF4-FFF2-40B4-BE49-F238E27FC236}">
                <a16:creationId xmlns:a16="http://schemas.microsoft.com/office/drawing/2014/main" id="{6BE25A93-CD02-C441-97AC-2768F196345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4427" y="4980"/>
            <a:ext cx="12183145" cy="13706039"/>
          </a:xfrm>
          <a:prstGeom prst="rect">
            <a:avLst/>
          </a:prstGeom>
        </p:spPr>
      </p:pic>
      <p:sp>
        <p:nvSpPr>
          <p:cNvPr id="6" name="Rectangle 3">
            <a:extLst>
              <a:ext uri="{FF2B5EF4-FFF2-40B4-BE49-F238E27FC236}">
                <a16:creationId xmlns:a16="http://schemas.microsoft.com/office/drawing/2014/main" id="{804C8CB9-DE8D-1541-AB67-994B9F212A9C}"/>
              </a:ext>
            </a:extLst>
          </p:cNvPr>
          <p:cNvSpPr/>
          <p:nvPr userDrawn="1"/>
        </p:nvSpPr>
        <p:spPr>
          <a:xfrm>
            <a:off x="12193588" y="0"/>
            <a:ext cx="12193587" cy="1371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2" name="Title 1"/>
          <p:cNvSpPr>
            <a:spLocks noGrp="1"/>
          </p:cNvSpPr>
          <p:nvPr>
            <p:ph type="ctrTitle" hasCustomPrompt="1"/>
          </p:nvPr>
        </p:nvSpPr>
        <p:spPr>
          <a:xfrm>
            <a:off x="12821478" y="2542233"/>
            <a:ext cx="11147700" cy="8574946"/>
          </a:xfrm>
        </p:spPr>
        <p:txBody>
          <a:bodyPr anchor="ctr">
            <a:normAutofit/>
          </a:bodyPr>
          <a:lstStyle>
            <a:lvl1pPr algn="l">
              <a:lnSpc>
                <a:spcPct val="100000"/>
              </a:lnSpc>
              <a:defRPr sz="8200">
                <a:solidFill>
                  <a:schemeClr val="bg1"/>
                </a:solidFill>
              </a:defRPr>
            </a:lvl1pPr>
          </a:lstStyle>
          <a:p>
            <a:r>
              <a:rPr lang="nl-NL" dirty="0"/>
              <a:t>Click </a:t>
            </a:r>
            <a:r>
              <a:rPr lang="nl-NL" dirty="0" err="1"/>
              <a:t>to</a:t>
            </a:r>
            <a:r>
              <a:rPr lang="nl-NL" dirty="0"/>
              <a:t> </a:t>
            </a:r>
            <a:r>
              <a:rPr lang="nl-NL" dirty="0" err="1"/>
              <a:t>edit</a:t>
            </a:r>
            <a:r>
              <a:rPr lang="nl-NL" dirty="0"/>
              <a:t> Master </a:t>
            </a:r>
            <a:r>
              <a:rPr lang="nl-NL" dirty="0" err="1"/>
              <a:t>title</a:t>
            </a:r>
            <a:r>
              <a:rPr lang="nl-NL" dirty="0"/>
              <a:t> </a:t>
            </a:r>
            <a:r>
              <a:rPr lang="nl-NL" dirty="0" err="1"/>
              <a:t>style</a:t>
            </a:r>
            <a:endParaRPr lang="nl-NL" dirty="0"/>
          </a:p>
        </p:txBody>
      </p:sp>
      <p:sp>
        <p:nvSpPr>
          <p:cNvPr id="3" name="Subtitle 2"/>
          <p:cNvSpPr>
            <a:spLocks noGrp="1"/>
          </p:cNvSpPr>
          <p:nvPr>
            <p:ph type="subTitle" idx="1" hasCustomPrompt="1"/>
          </p:nvPr>
        </p:nvSpPr>
        <p:spPr>
          <a:xfrm>
            <a:off x="12821477" y="11471275"/>
            <a:ext cx="11147699" cy="1406127"/>
          </a:xfrm>
        </p:spPr>
        <p:txBody>
          <a:bodyPr anchor="b">
            <a:normAutofit/>
          </a:bodyPr>
          <a:lstStyle>
            <a:lvl1pPr marL="0" indent="0" algn="l">
              <a:buNone/>
              <a:defRPr sz="3200">
                <a:solidFill>
                  <a:schemeClr val="bg1"/>
                </a:solidFill>
              </a:defRPr>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nl-NL" dirty="0"/>
              <a:t>Click </a:t>
            </a:r>
            <a:r>
              <a:rPr lang="nl-NL" dirty="0" err="1"/>
              <a:t>to</a:t>
            </a:r>
            <a:r>
              <a:rPr lang="nl-NL" dirty="0"/>
              <a:t> </a:t>
            </a:r>
            <a:r>
              <a:rPr lang="nl-NL" dirty="0" err="1"/>
              <a:t>edit</a:t>
            </a:r>
            <a:r>
              <a:rPr lang="nl-NL" dirty="0"/>
              <a:t> Master </a:t>
            </a:r>
            <a:r>
              <a:rPr lang="nl-NL" dirty="0" err="1"/>
              <a:t>subtitle</a:t>
            </a:r>
            <a:r>
              <a:rPr lang="nl-NL" dirty="0"/>
              <a:t> </a:t>
            </a:r>
            <a:r>
              <a:rPr lang="nl-NL" dirty="0" err="1"/>
              <a:t>style</a:t>
            </a:r>
            <a:endParaRPr lang="nl-NL" dirty="0"/>
          </a:p>
        </p:txBody>
      </p:sp>
      <p:pic>
        <p:nvPicPr>
          <p:cNvPr id="7" name="Graphic 6">
            <a:extLst>
              <a:ext uri="{FF2B5EF4-FFF2-40B4-BE49-F238E27FC236}">
                <a16:creationId xmlns:a16="http://schemas.microsoft.com/office/drawing/2014/main" id="{627F9E93-62A0-B44B-9434-670A4EAA80A3}"/>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718235" y="-2"/>
            <a:ext cx="6057003" cy="2542235"/>
          </a:xfrm>
          <a:prstGeom prst="rect">
            <a:avLst/>
          </a:prstGeom>
        </p:spPr>
      </p:pic>
    </p:spTree>
    <p:extLst>
      <p:ext uri="{BB962C8B-B14F-4D97-AF65-F5344CB8AC3E}">
        <p14:creationId xmlns:p14="http://schemas.microsoft.com/office/powerpoint/2010/main" val="15499643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10 Algemeen Tussenblad met domeinen">
    <p:bg>
      <p:bgPr>
        <a:solidFill>
          <a:srgbClr val="39870C"/>
        </a:solidFill>
        <a:effectLst/>
      </p:bgPr>
    </p:bg>
    <p:spTree>
      <p:nvGrpSpPr>
        <p:cNvPr id="1" name=""/>
        <p:cNvGrpSpPr/>
        <p:nvPr/>
      </p:nvGrpSpPr>
      <p:grpSpPr>
        <a:xfrm>
          <a:off x="0" y="0"/>
          <a:ext cx="0" cy="0"/>
          <a:chOff x="0" y="0"/>
          <a:chExt cx="0" cy="0"/>
        </a:xfrm>
      </p:grpSpPr>
      <p:pic>
        <p:nvPicPr>
          <p:cNvPr id="12" name="Logo">
            <a:extLst>
              <a:ext uri="{FF2B5EF4-FFF2-40B4-BE49-F238E27FC236}">
                <a16:creationId xmlns:a16="http://schemas.microsoft.com/office/drawing/2014/main" id="{1CE93877-59B8-4EC7-9255-6B4F1FA3325C}"/>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709387" y="-1"/>
            <a:ext cx="968400" cy="2408258"/>
          </a:xfrm>
          <a:prstGeom prst="rect">
            <a:avLst/>
          </a:prstGeom>
        </p:spPr>
      </p:pic>
      <p:sp>
        <p:nvSpPr>
          <p:cNvPr id="11" name="Rectangle 7">
            <a:extLst>
              <a:ext uri="{FF2B5EF4-FFF2-40B4-BE49-F238E27FC236}">
                <a16:creationId xmlns:a16="http://schemas.microsoft.com/office/drawing/2014/main" id="{BE336A49-3D0D-7A41-A12C-EE79D6FB82BC}"/>
              </a:ext>
            </a:extLst>
          </p:cNvPr>
          <p:cNvSpPr/>
          <p:nvPr userDrawn="1"/>
        </p:nvSpPr>
        <p:spPr>
          <a:xfrm>
            <a:off x="11815587" y="4671236"/>
            <a:ext cx="756000" cy="9044763"/>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7" name="Tekstvak 4">
            <a:extLst>
              <a:ext uri="{FF2B5EF4-FFF2-40B4-BE49-F238E27FC236}">
                <a16:creationId xmlns:a16="http://schemas.microsoft.com/office/drawing/2014/main" id="{150372EC-C56C-E04E-A243-C85DACBF9554}"/>
              </a:ext>
            </a:extLst>
          </p:cNvPr>
          <p:cNvSpPr txBox="1"/>
          <p:nvPr userDrawn="1"/>
        </p:nvSpPr>
        <p:spPr>
          <a:xfrm>
            <a:off x="4904165" y="4322563"/>
            <a:ext cx="6323601" cy="6223494"/>
          </a:xfrm>
          <a:prstGeom prst="rect">
            <a:avLst/>
          </a:prstGeom>
          <a:noFill/>
        </p:spPr>
        <p:txBody>
          <a:bodyPr wrap="square" rtlCol="0">
            <a:noAutofit/>
          </a:bodyPr>
          <a:lstStyle/>
          <a:p>
            <a:pPr algn="r">
              <a:lnSpc>
                <a:spcPct val="92000"/>
              </a:lnSpc>
            </a:pPr>
            <a:r>
              <a:rPr lang="nl-NL" sz="4100" dirty="0">
                <a:solidFill>
                  <a:schemeClr val="bg1"/>
                </a:solidFill>
              </a:rPr>
              <a:t>Toegang</a:t>
            </a:r>
          </a:p>
          <a:p>
            <a:pPr algn="r">
              <a:lnSpc>
                <a:spcPct val="92000"/>
              </a:lnSpc>
            </a:pPr>
            <a:endParaRPr lang="nl-NL" sz="4100" dirty="0">
              <a:solidFill>
                <a:schemeClr val="bg1"/>
              </a:solidFill>
            </a:endParaRPr>
          </a:p>
          <a:p>
            <a:pPr algn="r">
              <a:lnSpc>
                <a:spcPct val="92000"/>
              </a:lnSpc>
            </a:pPr>
            <a:r>
              <a:rPr lang="nl-NL" sz="4100" dirty="0">
                <a:solidFill>
                  <a:schemeClr val="bg1"/>
                </a:solidFill>
              </a:rPr>
              <a:t>Interactie</a:t>
            </a:r>
          </a:p>
          <a:p>
            <a:pPr algn="r">
              <a:lnSpc>
                <a:spcPct val="92000"/>
              </a:lnSpc>
            </a:pPr>
            <a:endParaRPr lang="nl-NL" sz="4100" dirty="0">
              <a:solidFill>
                <a:schemeClr val="bg1"/>
              </a:solidFill>
            </a:endParaRPr>
          </a:p>
          <a:p>
            <a:pPr algn="r">
              <a:lnSpc>
                <a:spcPct val="92000"/>
              </a:lnSpc>
            </a:pPr>
            <a:r>
              <a:rPr lang="nl-NL" sz="4100" dirty="0">
                <a:solidFill>
                  <a:schemeClr val="bg1"/>
                </a:solidFill>
              </a:rPr>
              <a:t>Gegevensuitwisseling</a:t>
            </a:r>
          </a:p>
          <a:p>
            <a:pPr algn="r">
              <a:lnSpc>
                <a:spcPct val="92000"/>
              </a:lnSpc>
            </a:pPr>
            <a:endParaRPr lang="nl-NL" sz="4100" dirty="0">
              <a:solidFill>
                <a:schemeClr val="bg1"/>
              </a:solidFill>
            </a:endParaRPr>
          </a:p>
          <a:p>
            <a:pPr algn="r">
              <a:lnSpc>
                <a:spcPct val="92000"/>
              </a:lnSpc>
            </a:pPr>
            <a:r>
              <a:rPr lang="nl-NL" sz="4100" dirty="0">
                <a:solidFill>
                  <a:schemeClr val="bg1"/>
                </a:solidFill>
              </a:rPr>
              <a:t>Infrastructuur</a:t>
            </a:r>
          </a:p>
          <a:p>
            <a:pPr algn="r">
              <a:lnSpc>
                <a:spcPct val="92000"/>
              </a:lnSpc>
            </a:pPr>
            <a:endParaRPr lang="nl-NL" sz="4100" dirty="0">
              <a:solidFill>
                <a:schemeClr val="bg1"/>
              </a:solidFill>
            </a:endParaRPr>
          </a:p>
          <a:p>
            <a:pPr algn="r">
              <a:lnSpc>
                <a:spcPct val="92000"/>
              </a:lnSpc>
            </a:pPr>
            <a:r>
              <a:rPr lang="nl-NL" sz="4100" dirty="0">
                <a:solidFill>
                  <a:schemeClr val="bg1"/>
                </a:solidFill>
              </a:rPr>
              <a:t>Regie op stelsels</a:t>
            </a:r>
            <a:br>
              <a:rPr lang="nl-NL" sz="4100" dirty="0">
                <a:solidFill>
                  <a:schemeClr val="bg1"/>
                </a:solidFill>
              </a:rPr>
            </a:br>
            <a:r>
              <a:rPr lang="nl-NL" sz="4100" dirty="0">
                <a:solidFill>
                  <a:schemeClr val="bg1"/>
                </a:solidFill>
              </a:rPr>
              <a:t>en standaarden</a:t>
            </a:r>
          </a:p>
        </p:txBody>
      </p:sp>
      <p:sp>
        <p:nvSpPr>
          <p:cNvPr id="18" name="Oval 24">
            <a:extLst>
              <a:ext uri="{FF2B5EF4-FFF2-40B4-BE49-F238E27FC236}">
                <a16:creationId xmlns:a16="http://schemas.microsoft.com/office/drawing/2014/main" id="{54FCBD83-55D6-BC44-A9EB-94614C54CFF6}"/>
              </a:ext>
            </a:extLst>
          </p:cNvPr>
          <p:cNvSpPr/>
          <p:nvPr userDrawn="1"/>
        </p:nvSpPr>
        <p:spPr>
          <a:xfrm>
            <a:off x="11812587" y="4292600"/>
            <a:ext cx="762001" cy="762001"/>
          </a:xfrm>
          <a:prstGeom prst="ellipse">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endParaRPr lang="en-NL" sz="1000" dirty="0">
              <a:solidFill>
                <a:schemeClr val="bg1"/>
              </a:solidFill>
              <a:latin typeface="Verdana"/>
            </a:endParaRPr>
          </a:p>
        </p:txBody>
      </p:sp>
      <p:sp>
        <p:nvSpPr>
          <p:cNvPr id="19" name="Oval 25">
            <a:extLst>
              <a:ext uri="{FF2B5EF4-FFF2-40B4-BE49-F238E27FC236}">
                <a16:creationId xmlns:a16="http://schemas.microsoft.com/office/drawing/2014/main" id="{AF0B8F4F-13B3-E04D-937F-43F7185E4F39}"/>
              </a:ext>
            </a:extLst>
          </p:cNvPr>
          <p:cNvSpPr/>
          <p:nvPr userDrawn="1"/>
        </p:nvSpPr>
        <p:spPr>
          <a:xfrm>
            <a:off x="11812587" y="5444920"/>
            <a:ext cx="762001" cy="762001"/>
          </a:xfrm>
          <a:prstGeom prst="ellipse">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endParaRPr lang="en-NL" sz="1000" dirty="0">
              <a:solidFill>
                <a:schemeClr val="bg1"/>
              </a:solidFill>
              <a:latin typeface="Verdana"/>
            </a:endParaRPr>
          </a:p>
        </p:txBody>
      </p:sp>
      <p:sp>
        <p:nvSpPr>
          <p:cNvPr id="20" name="Oval 26">
            <a:extLst>
              <a:ext uri="{FF2B5EF4-FFF2-40B4-BE49-F238E27FC236}">
                <a16:creationId xmlns:a16="http://schemas.microsoft.com/office/drawing/2014/main" id="{8AD0F9EF-6BC1-6846-AB02-97A075A1A21F}"/>
              </a:ext>
            </a:extLst>
          </p:cNvPr>
          <p:cNvSpPr/>
          <p:nvPr userDrawn="1"/>
        </p:nvSpPr>
        <p:spPr>
          <a:xfrm>
            <a:off x="11812586" y="6597168"/>
            <a:ext cx="762001" cy="762001"/>
          </a:xfrm>
          <a:prstGeom prst="ellipse">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endParaRPr lang="en-NL" sz="1000" dirty="0">
              <a:solidFill>
                <a:schemeClr val="bg1"/>
              </a:solidFill>
              <a:latin typeface="Verdana"/>
            </a:endParaRPr>
          </a:p>
        </p:txBody>
      </p:sp>
      <p:sp>
        <p:nvSpPr>
          <p:cNvPr id="21" name="Oval 27">
            <a:extLst>
              <a:ext uri="{FF2B5EF4-FFF2-40B4-BE49-F238E27FC236}">
                <a16:creationId xmlns:a16="http://schemas.microsoft.com/office/drawing/2014/main" id="{A107C61F-B063-C649-BE0D-15E229541C34}"/>
              </a:ext>
            </a:extLst>
          </p:cNvPr>
          <p:cNvSpPr/>
          <p:nvPr userDrawn="1"/>
        </p:nvSpPr>
        <p:spPr>
          <a:xfrm>
            <a:off x="11811772" y="7749488"/>
            <a:ext cx="762001" cy="762001"/>
          </a:xfrm>
          <a:prstGeom prst="ellipse">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endParaRPr lang="en-NL" sz="1000" dirty="0">
              <a:solidFill>
                <a:schemeClr val="bg1"/>
              </a:solidFill>
              <a:latin typeface="Verdana"/>
            </a:endParaRPr>
          </a:p>
        </p:txBody>
      </p:sp>
      <p:sp>
        <p:nvSpPr>
          <p:cNvPr id="22" name="Oval 28">
            <a:extLst>
              <a:ext uri="{FF2B5EF4-FFF2-40B4-BE49-F238E27FC236}">
                <a16:creationId xmlns:a16="http://schemas.microsoft.com/office/drawing/2014/main" id="{01CB9FC1-C0E6-5543-B860-7C20BE4FD353}"/>
              </a:ext>
            </a:extLst>
          </p:cNvPr>
          <p:cNvSpPr/>
          <p:nvPr userDrawn="1"/>
        </p:nvSpPr>
        <p:spPr>
          <a:xfrm>
            <a:off x="11812586" y="8901736"/>
            <a:ext cx="762001" cy="762001"/>
          </a:xfrm>
          <a:prstGeom prst="ellipse">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endParaRPr lang="en-NL" sz="1000" dirty="0">
              <a:solidFill>
                <a:schemeClr val="bg1"/>
              </a:solidFill>
              <a:latin typeface="Verdana"/>
            </a:endParaRPr>
          </a:p>
        </p:txBody>
      </p:sp>
    </p:spTree>
    <p:extLst>
      <p:ext uri="{BB962C8B-B14F-4D97-AF65-F5344CB8AC3E}">
        <p14:creationId xmlns:p14="http://schemas.microsoft.com/office/powerpoint/2010/main" val="3434244295"/>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7.12 RoSeS Tekst over 2 kolomme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348756" y="1725278"/>
            <a:ext cx="21710640" cy="1293785"/>
          </a:xfrm>
        </p:spPr>
        <p:txBody>
          <a:bodyPr/>
          <a:lstStyle>
            <a:lvl1pPr>
              <a:defRPr sz="4800"/>
            </a:lvl1pPr>
          </a:lstStyle>
          <a:p>
            <a:r>
              <a:rPr lang="nl-NL" dirty="0"/>
              <a:t>Kolom titel</a:t>
            </a:r>
          </a:p>
        </p:txBody>
      </p:sp>
      <p:sp>
        <p:nvSpPr>
          <p:cNvPr id="5" name="Date Placeholder 4"/>
          <p:cNvSpPr>
            <a:spLocks noGrp="1"/>
          </p:cNvSpPr>
          <p:nvPr>
            <p:ph type="dt" sz="half" idx="10"/>
          </p:nvPr>
        </p:nvSpPr>
        <p:spPr/>
        <p:txBody>
          <a:bodyPr/>
          <a:lstStyle/>
          <a:p>
            <a:r>
              <a:rPr lang="nl-NL"/>
              <a:t>26 augustus 2021</a:t>
            </a:r>
            <a:endParaRPr lang="nl-NL" dirty="0"/>
          </a:p>
        </p:txBody>
      </p:sp>
      <p:sp>
        <p:nvSpPr>
          <p:cNvPr id="7" name="Slide Number Placeholder 6"/>
          <p:cNvSpPr>
            <a:spLocks noGrp="1"/>
          </p:cNvSpPr>
          <p:nvPr>
            <p:ph type="sldNum" sz="quarter" idx="12"/>
          </p:nvPr>
        </p:nvSpPr>
        <p:spPr/>
        <p:txBody>
          <a:bodyPr/>
          <a:lstStyle/>
          <a:p>
            <a:fld id="{58A012CB-14D3-4B29-B9BE-EBD198EAE235}" type="slidenum">
              <a:rPr lang="nl-NL" smtClean="0"/>
              <a:t>‹nr.›</a:t>
            </a:fld>
            <a:endParaRPr lang="nl-NL" dirty="0"/>
          </a:p>
        </p:txBody>
      </p:sp>
      <p:cxnSp>
        <p:nvCxnSpPr>
          <p:cNvPr id="11" name="Straight Connector 10">
            <a:extLst>
              <a:ext uri="{FF2B5EF4-FFF2-40B4-BE49-F238E27FC236}">
                <a16:creationId xmlns:a16="http://schemas.microsoft.com/office/drawing/2014/main" id="{937FD8D1-3DEF-4FCB-9CF8-50D4C190EF69}"/>
              </a:ext>
            </a:extLst>
          </p:cNvPr>
          <p:cNvCxnSpPr>
            <a:cxnSpLocks/>
          </p:cNvCxnSpPr>
          <p:nvPr userDrawn="1"/>
        </p:nvCxnSpPr>
        <p:spPr>
          <a:xfrm>
            <a:off x="1348756" y="3295650"/>
            <a:ext cx="21689664" cy="0"/>
          </a:xfrm>
          <a:prstGeom prst="line">
            <a:avLst/>
          </a:prstGeom>
          <a:ln w="38100">
            <a:solidFill>
              <a:srgbClr val="275937"/>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F4EE1DA-9BE6-4C54-9886-AC193D9CE621}"/>
              </a:ext>
            </a:extLst>
          </p:cNvPr>
          <p:cNvSpPr>
            <a:spLocks noGrp="1"/>
          </p:cNvSpPr>
          <p:nvPr>
            <p:ph type="body" sz="quarter" idx="14" hasCustomPrompt="1"/>
          </p:nvPr>
        </p:nvSpPr>
        <p:spPr>
          <a:xfrm>
            <a:off x="1338266" y="3726000"/>
            <a:ext cx="21710641" cy="8702675"/>
          </a:xfrm>
        </p:spPr>
        <p:txBody>
          <a:bodyPr numCol="2" spcCol="1080000"/>
          <a:lstStyle/>
          <a:p>
            <a:pPr lvl="0"/>
            <a:r>
              <a:rPr lang="nl-NL"/>
              <a:t>Click to edit Master text styles</a:t>
            </a:r>
          </a:p>
          <a:p>
            <a:pPr lvl="1"/>
            <a:r>
              <a:rPr lang="nl-NL"/>
              <a:t>Second level</a:t>
            </a:r>
          </a:p>
          <a:p>
            <a:pPr lvl="2"/>
            <a:r>
              <a:rPr lang="nl-NL"/>
              <a:t>Third level</a:t>
            </a:r>
          </a:p>
          <a:p>
            <a:pPr lvl="3"/>
            <a:r>
              <a:rPr lang="nl-NL"/>
              <a:t>Fourth level</a:t>
            </a:r>
          </a:p>
          <a:p>
            <a:pPr lvl="4"/>
            <a:r>
              <a:rPr lang="nl-NL"/>
              <a:t>Fifth level</a:t>
            </a:r>
            <a:endParaRPr lang="nl-NL" dirty="0"/>
          </a:p>
        </p:txBody>
      </p:sp>
      <p:pic>
        <p:nvPicPr>
          <p:cNvPr id="13" name="Logo">
            <a:extLst>
              <a:ext uri="{FF2B5EF4-FFF2-40B4-BE49-F238E27FC236}">
                <a16:creationId xmlns:a16="http://schemas.microsoft.com/office/drawing/2014/main" id="{A93AF3DA-9BC0-6B4B-9CBD-99BCF696C1F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709387" y="-1"/>
            <a:ext cx="968400" cy="2408258"/>
          </a:xfrm>
          <a:prstGeom prst="rect">
            <a:avLst/>
          </a:prstGeom>
        </p:spPr>
      </p:pic>
      <p:pic>
        <p:nvPicPr>
          <p:cNvPr id="12" name="Graphic 11">
            <a:extLst>
              <a:ext uri="{FF2B5EF4-FFF2-40B4-BE49-F238E27FC236}">
                <a16:creationId xmlns:a16="http://schemas.microsoft.com/office/drawing/2014/main" id="{D036C9C0-F35B-1846-886F-0B16493E1F08}"/>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6315975" y="464400"/>
            <a:ext cx="8071200" cy="951792"/>
          </a:xfrm>
          <a:prstGeom prst="rect">
            <a:avLst/>
          </a:prstGeom>
        </p:spPr>
      </p:pic>
      <p:sp>
        <p:nvSpPr>
          <p:cNvPr id="14" name="Tekstvak 13">
            <a:extLst>
              <a:ext uri="{FF2B5EF4-FFF2-40B4-BE49-F238E27FC236}">
                <a16:creationId xmlns:a16="http://schemas.microsoft.com/office/drawing/2014/main" id="{E8CCE8B3-D056-F844-82AA-F2321270952D}"/>
              </a:ext>
            </a:extLst>
          </p:cNvPr>
          <p:cNvSpPr txBox="1"/>
          <p:nvPr userDrawn="1"/>
        </p:nvSpPr>
        <p:spPr>
          <a:xfrm>
            <a:off x="17701246" y="547085"/>
            <a:ext cx="6345527" cy="728663"/>
          </a:xfrm>
          <a:prstGeom prst="rect">
            <a:avLst/>
          </a:prstGeom>
          <a:noFill/>
        </p:spPr>
        <p:txBody>
          <a:bodyPr wrap="square" rtlCol="0" anchor="ctr">
            <a:noAutofit/>
          </a:bodyPr>
          <a:lstStyle/>
          <a:p>
            <a:pPr algn="l"/>
            <a:r>
              <a:rPr lang="nl-NL" sz="2600" b="1" dirty="0"/>
              <a:t>Regie op stelsels en standaarden</a:t>
            </a:r>
          </a:p>
        </p:txBody>
      </p:sp>
      <p:pic>
        <p:nvPicPr>
          <p:cNvPr id="3" name="Picture 2">
            <a:extLst>
              <a:ext uri="{FF2B5EF4-FFF2-40B4-BE49-F238E27FC236}">
                <a16:creationId xmlns:a16="http://schemas.microsoft.com/office/drawing/2014/main" id="{51FA7102-C484-C3B4-1207-A0D57ECE9A60}"/>
              </a:ext>
            </a:extLst>
          </p:cNvPr>
          <p:cNvPicPr>
            <a:picLocks noChangeAspect="1"/>
          </p:cNvPicPr>
          <p:nvPr userDrawn="1"/>
        </p:nvPicPr>
        <p:blipFill>
          <a:blip r:embed="rId6"/>
          <a:stretch>
            <a:fillRect/>
          </a:stretch>
        </p:blipFill>
        <p:spPr>
          <a:xfrm>
            <a:off x="16315973" y="464400"/>
            <a:ext cx="968400" cy="968400"/>
          </a:xfrm>
          <a:prstGeom prst="rect">
            <a:avLst/>
          </a:prstGeom>
        </p:spPr>
      </p:pic>
    </p:spTree>
    <p:extLst>
      <p:ext uri="{BB962C8B-B14F-4D97-AF65-F5344CB8AC3E}">
        <p14:creationId xmlns:p14="http://schemas.microsoft.com/office/powerpoint/2010/main" val="1761528455"/>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7.13 RoSeS Tabel of Grafiek">
    <p:spTree>
      <p:nvGrpSpPr>
        <p:cNvPr id="1" name=""/>
        <p:cNvGrpSpPr/>
        <p:nvPr/>
      </p:nvGrpSpPr>
      <p:grpSpPr>
        <a:xfrm>
          <a:off x="0" y="0"/>
          <a:ext cx="0" cy="0"/>
          <a:chOff x="0" y="0"/>
          <a:chExt cx="0" cy="0"/>
        </a:xfrm>
      </p:grpSpPr>
      <p:sp>
        <p:nvSpPr>
          <p:cNvPr id="2" name="Title 1"/>
          <p:cNvSpPr>
            <a:spLocks noGrp="1"/>
          </p:cNvSpPr>
          <p:nvPr>
            <p:ph type="title"/>
          </p:nvPr>
        </p:nvSpPr>
        <p:spPr>
          <a:xfrm>
            <a:off x="1348755" y="1725278"/>
            <a:ext cx="21689664" cy="1293785"/>
          </a:xfrm>
        </p:spPr>
        <p:txBody>
          <a:bodyPr/>
          <a:lstStyle>
            <a:lvl1pPr>
              <a:defRPr sz="4800"/>
            </a:lvl1pPr>
          </a:lstStyle>
          <a:p>
            <a:r>
              <a:rPr lang="nl-NL" dirty="0"/>
              <a:t>Click </a:t>
            </a:r>
            <a:r>
              <a:rPr lang="nl-NL" dirty="0" err="1"/>
              <a:t>to</a:t>
            </a:r>
            <a:r>
              <a:rPr lang="nl-NL" dirty="0"/>
              <a:t> </a:t>
            </a:r>
            <a:r>
              <a:rPr lang="nl-NL" dirty="0" err="1"/>
              <a:t>edit</a:t>
            </a:r>
            <a:r>
              <a:rPr lang="nl-NL" dirty="0"/>
              <a:t> Master </a:t>
            </a:r>
            <a:r>
              <a:rPr lang="nl-NL" dirty="0" err="1"/>
              <a:t>title</a:t>
            </a:r>
            <a:r>
              <a:rPr lang="nl-NL" dirty="0"/>
              <a:t> </a:t>
            </a:r>
            <a:r>
              <a:rPr lang="nl-NL" dirty="0" err="1"/>
              <a:t>style</a:t>
            </a:r>
            <a:endParaRPr lang="nl-NL" dirty="0"/>
          </a:p>
        </p:txBody>
      </p:sp>
      <p:sp>
        <p:nvSpPr>
          <p:cNvPr id="4" name="Date Placeholder 3"/>
          <p:cNvSpPr>
            <a:spLocks noGrp="1"/>
          </p:cNvSpPr>
          <p:nvPr>
            <p:ph type="dt" sz="half" idx="10"/>
          </p:nvPr>
        </p:nvSpPr>
        <p:spPr/>
        <p:txBody>
          <a:bodyPr/>
          <a:lstStyle/>
          <a:p>
            <a:r>
              <a:rPr lang="nl-NL"/>
              <a:t>26 augustus 2021</a:t>
            </a:r>
            <a:endParaRPr lang="nl-NL" dirty="0"/>
          </a:p>
        </p:txBody>
      </p:sp>
      <p:sp>
        <p:nvSpPr>
          <p:cNvPr id="6" name="Slide Number Placeholder 5"/>
          <p:cNvSpPr>
            <a:spLocks noGrp="1"/>
          </p:cNvSpPr>
          <p:nvPr>
            <p:ph type="sldNum" sz="quarter" idx="12"/>
          </p:nvPr>
        </p:nvSpPr>
        <p:spPr/>
        <p:txBody>
          <a:bodyPr/>
          <a:lstStyle/>
          <a:p>
            <a:fld id="{58A012CB-14D3-4B29-B9BE-EBD198EAE235}" type="slidenum">
              <a:rPr lang="nl-NL" smtClean="0"/>
              <a:t>‹nr.›</a:t>
            </a:fld>
            <a:endParaRPr lang="nl-NL" dirty="0"/>
          </a:p>
        </p:txBody>
      </p:sp>
      <p:pic>
        <p:nvPicPr>
          <p:cNvPr id="13" name="Logo">
            <a:extLst>
              <a:ext uri="{FF2B5EF4-FFF2-40B4-BE49-F238E27FC236}">
                <a16:creationId xmlns:a16="http://schemas.microsoft.com/office/drawing/2014/main" id="{79F293BA-1623-4A76-8D5B-FD12AA92B2A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709387" y="-1"/>
            <a:ext cx="968400" cy="2408258"/>
          </a:xfrm>
          <a:prstGeom prst="rect">
            <a:avLst/>
          </a:prstGeom>
        </p:spPr>
      </p:pic>
      <p:cxnSp>
        <p:nvCxnSpPr>
          <p:cNvPr id="9" name="Straight Connector 8">
            <a:extLst>
              <a:ext uri="{FF2B5EF4-FFF2-40B4-BE49-F238E27FC236}">
                <a16:creationId xmlns:a16="http://schemas.microsoft.com/office/drawing/2014/main" id="{31EF27C3-F59F-43D6-AAAF-8DA7D3A4CA7E}"/>
              </a:ext>
            </a:extLst>
          </p:cNvPr>
          <p:cNvCxnSpPr>
            <a:cxnSpLocks/>
          </p:cNvCxnSpPr>
          <p:nvPr userDrawn="1"/>
        </p:nvCxnSpPr>
        <p:spPr>
          <a:xfrm>
            <a:off x="1348756" y="3295650"/>
            <a:ext cx="21689664" cy="0"/>
          </a:xfrm>
          <a:prstGeom prst="line">
            <a:avLst/>
          </a:prstGeom>
          <a:ln w="38100">
            <a:solidFill>
              <a:srgbClr val="275937"/>
            </a:solidFill>
          </a:ln>
        </p:spPr>
        <p:style>
          <a:lnRef idx="1">
            <a:schemeClr val="accent1"/>
          </a:lnRef>
          <a:fillRef idx="0">
            <a:schemeClr val="accent1"/>
          </a:fillRef>
          <a:effectRef idx="0">
            <a:schemeClr val="accent1"/>
          </a:effectRef>
          <a:fontRef idx="minor">
            <a:schemeClr val="tx1"/>
          </a:fontRef>
        </p:style>
      </p:cxnSp>
      <p:sp>
        <p:nvSpPr>
          <p:cNvPr id="5" name="Tijdelijke aanduiding voor tabel 4">
            <a:extLst>
              <a:ext uri="{FF2B5EF4-FFF2-40B4-BE49-F238E27FC236}">
                <a16:creationId xmlns:a16="http://schemas.microsoft.com/office/drawing/2014/main" id="{7BF9B7D8-7E90-244C-8B2F-C2B69B36DEDF}"/>
              </a:ext>
            </a:extLst>
          </p:cNvPr>
          <p:cNvSpPr>
            <a:spLocks noGrp="1"/>
          </p:cNvSpPr>
          <p:nvPr>
            <p:ph type="tbl" sz="quarter" idx="14"/>
          </p:nvPr>
        </p:nvSpPr>
        <p:spPr>
          <a:xfrm>
            <a:off x="1348756" y="3714749"/>
            <a:ext cx="21689664" cy="8640425"/>
          </a:xfrm>
        </p:spPr>
        <p:txBody>
          <a:bodyPr/>
          <a:lstStyle/>
          <a:p>
            <a:endParaRPr lang="nl-NL"/>
          </a:p>
        </p:txBody>
      </p:sp>
      <p:pic>
        <p:nvPicPr>
          <p:cNvPr id="10" name="Graphic 9">
            <a:extLst>
              <a:ext uri="{FF2B5EF4-FFF2-40B4-BE49-F238E27FC236}">
                <a16:creationId xmlns:a16="http://schemas.microsoft.com/office/drawing/2014/main" id="{FC5A274D-FA27-6344-B783-4D64D1E00746}"/>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6315975" y="464400"/>
            <a:ext cx="8071200" cy="951792"/>
          </a:xfrm>
          <a:prstGeom prst="rect">
            <a:avLst/>
          </a:prstGeom>
        </p:spPr>
      </p:pic>
      <p:sp>
        <p:nvSpPr>
          <p:cNvPr id="14" name="Tekstvak 13">
            <a:extLst>
              <a:ext uri="{FF2B5EF4-FFF2-40B4-BE49-F238E27FC236}">
                <a16:creationId xmlns:a16="http://schemas.microsoft.com/office/drawing/2014/main" id="{C13F8CB5-2748-9649-B124-F65DF9B0DCC2}"/>
              </a:ext>
            </a:extLst>
          </p:cNvPr>
          <p:cNvSpPr txBox="1"/>
          <p:nvPr userDrawn="1"/>
        </p:nvSpPr>
        <p:spPr>
          <a:xfrm>
            <a:off x="17701246" y="547085"/>
            <a:ext cx="6345527" cy="728663"/>
          </a:xfrm>
          <a:prstGeom prst="rect">
            <a:avLst/>
          </a:prstGeom>
          <a:noFill/>
        </p:spPr>
        <p:txBody>
          <a:bodyPr wrap="square" rtlCol="0" anchor="ctr">
            <a:noAutofit/>
          </a:bodyPr>
          <a:lstStyle/>
          <a:p>
            <a:pPr algn="l"/>
            <a:r>
              <a:rPr lang="nl-NL" sz="2600" b="1" dirty="0"/>
              <a:t>Regie op stelsels en standaarden</a:t>
            </a:r>
          </a:p>
        </p:txBody>
      </p:sp>
      <p:pic>
        <p:nvPicPr>
          <p:cNvPr id="3" name="Picture 2">
            <a:extLst>
              <a:ext uri="{FF2B5EF4-FFF2-40B4-BE49-F238E27FC236}">
                <a16:creationId xmlns:a16="http://schemas.microsoft.com/office/drawing/2014/main" id="{5056DD39-1CF6-403D-CD37-9C48BD967AC5}"/>
              </a:ext>
            </a:extLst>
          </p:cNvPr>
          <p:cNvPicPr>
            <a:picLocks noChangeAspect="1"/>
          </p:cNvPicPr>
          <p:nvPr userDrawn="1"/>
        </p:nvPicPr>
        <p:blipFill>
          <a:blip r:embed="rId6"/>
          <a:stretch>
            <a:fillRect/>
          </a:stretch>
        </p:blipFill>
        <p:spPr>
          <a:xfrm>
            <a:off x="16315973" y="464400"/>
            <a:ext cx="968400" cy="968400"/>
          </a:xfrm>
          <a:prstGeom prst="rect">
            <a:avLst/>
          </a:prstGeom>
        </p:spPr>
      </p:pic>
    </p:spTree>
    <p:extLst>
      <p:ext uri="{BB962C8B-B14F-4D97-AF65-F5344CB8AC3E}">
        <p14:creationId xmlns:p14="http://schemas.microsoft.com/office/powerpoint/2010/main" val="54934949"/>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7.14 RoSeS Beeld">
    <p:spTree>
      <p:nvGrpSpPr>
        <p:cNvPr id="1" name=""/>
        <p:cNvGrpSpPr/>
        <p:nvPr/>
      </p:nvGrpSpPr>
      <p:grpSpPr>
        <a:xfrm>
          <a:off x="0" y="0"/>
          <a:ext cx="0" cy="0"/>
          <a:chOff x="0" y="0"/>
          <a:chExt cx="0" cy="0"/>
        </a:xfrm>
      </p:grpSpPr>
      <p:pic>
        <p:nvPicPr>
          <p:cNvPr id="3" name="Logo">
            <a:extLst>
              <a:ext uri="{FF2B5EF4-FFF2-40B4-BE49-F238E27FC236}">
                <a16:creationId xmlns:a16="http://schemas.microsoft.com/office/drawing/2014/main" id="{E97658EF-1099-4CB2-8E8E-A889FB17CD54}"/>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709387" y="-1"/>
            <a:ext cx="968400" cy="2408258"/>
          </a:xfrm>
          <a:prstGeom prst="rect">
            <a:avLst/>
          </a:prstGeom>
        </p:spPr>
      </p:pic>
      <p:sp>
        <p:nvSpPr>
          <p:cNvPr id="7" name="Tijdelijke aanduiding voor afbeelding 3">
            <a:extLst>
              <a:ext uri="{FF2B5EF4-FFF2-40B4-BE49-F238E27FC236}">
                <a16:creationId xmlns:a16="http://schemas.microsoft.com/office/drawing/2014/main" id="{1285364B-54E1-FE4C-AC63-24684CF4CA1F}"/>
              </a:ext>
            </a:extLst>
          </p:cNvPr>
          <p:cNvSpPr>
            <a:spLocks noGrp="1"/>
          </p:cNvSpPr>
          <p:nvPr>
            <p:ph type="pic" sz="quarter" idx="10"/>
          </p:nvPr>
        </p:nvSpPr>
        <p:spPr>
          <a:xfrm>
            <a:off x="0" y="1927123"/>
            <a:ext cx="24387175" cy="11788877"/>
          </a:xfrm>
        </p:spPr>
        <p:txBody>
          <a:bodyPr/>
          <a:lstStyle/>
          <a:p>
            <a:endParaRPr lang="nl-NL"/>
          </a:p>
        </p:txBody>
      </p:sp>
      <p:pic>
        <p:nvPicPr>
          <p:cNvPr id="6" name="Graphic 5">
            <a:extLst>
              <a:ext uri="{FF2B5EF4-FFF2-40B4-BE49-F238E27FC236}">
                <a16:creationId xmlns:a16="http://schemas.microsoft.com/office/drawing/2014/main" id="{4A409D8F-0DB2-4F48-A6A4-01B168B14E23}"/>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6315975" y="464400"/>
            <a:ext cx="8071200" cy="951792"/>
          </a:xfrm>
          <a:prstGeom prst="rect">
            <a:avLst/>
          </a:prstGeom>
        </p:spPr>
      </p:pic>
      <p:sp>
        <p:nvSpPr>
          <p:cNvPr id="10" name="Tekstvak 9">
            <a:extLst>
              <a:ext uri="{FF2B5EF4-FFF2-40B4-BE49-F238E27FC236}">
                <a16:creationId xmlns:a16="http://schemas.microsoft.com/office/drawing/2014/main" id="{2B0984A9-AEF4-4F47-92D8-AA6901DCC9DC}"/>
              </a:ext>
            </a:extLst>
          </p:cNvPr>
          <p:cNvSpPr txBox="1"/>
          <p:nvPr userDrawn="1"/>
        </p:nvSpPr>
        <p:spPr>
          <a:xfrm>
            <a:off x="17701246" y="547085"/>
            <a:ext cx="6345527" cy="728663"/>
          </a:xfrm>
          <a:prstGeom prst="rect">
            <a:avLst/>
          </a:prstGeom>
          <a:noFill/>
        </p:spPr>
        <p:txBody>
          <a:bodyPr wrap="square" rtlCol="0" anchor="ctr">
            <a:noAutofit/>
          </a:bodyPr>
          <a:lstStyle/>
          <a:p>
            <a:pPr algn="l"/>
            <a:r>
              <a:rPr lang="nl-NL" sz="2600" b="1" dirty="0"/>
              <a:t>Regie op stelsels en standaarden</a:t>
            </a:r>
          </a:p>
        </p:txBody>
      </p:sp>
      <p:pic>
        <p:nvPicPr>
          <p:cNvPr id="4" name="Picture 3">
            <a:extLst>
              <a:ext uri="{FF2B5EF4-FFF2-40B4-BE49-F238E27FC236}">
                <a16:creationId xmlns:a16="http://schemas.microsoft.com/office/drawing/2014/main" id="{FA3FF63F-6EB8-59BD-5937-1955B8A8C854}"/>
              </a:ext>
            </a:extLst>
          </p:cNvPr>
          <p:cNvPicPr>
            <a:picLocks noChangeAspect="1"/>
          </p:cNvPicPr>
          <p:nvPr userDrawn="1"/>
        </p:nvPicPr>
        <p:blipFill>
          <a:blip r:embed="rId6"/>
          <a:stretch>
            <a:fillRect/>
          </a:stretch>
        </p:blipFill>
        <p:spPr>
          <a:xfrm>
            <a:off x="16315973" y="464400"/>
            <a:ext cx="968400" cy="968400"/>
          </a:xfrm>
          <a:prstGeom prst="rect">
            <a:avLst/>
          </a:prstGeom>
        </p:spPr>
      </p:pic>
    </p:spTree>
    <p:extLst>
      <p:ext uri="{BB962C8B-B14F-4D97-AF65-F5344CB8AC3E}">
        <p14:creationId xmlns:p14="http://schemas.microsoft.com/office/powerpoint/2010/main" val="39034943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11 Algemeen Tussenblad met domeinen en tekst">
    <p:bg>
      <p:bgPr>
        <a:solidFill>
          <a:srgbClr val="39870C"/>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6C61F54-1A50-4BA3-B44E-30A710F124F9}"/>
              </a:ext>
            </a:extLst>
          </p:cNvPr>
          <p:cNvSpPr/>
          <p:nvPr userDrawn="1"/>
        </p:nvSpPr>
        <p:spPr>
          <a:xfrm>
            <a:off x="11815587" y="4671236"/>
            <a:ext cx="756000" cy="9044763"/>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pic>
        <p:nvPicPr>
          <p:cNvPr id="12" name="Logo">
            <a:extLst>
              <a:ext uri="{FF2B5EF4-FFF2-40B4-BE49-F238E27FC236}">
                <a16:creationId xmlns:a16="http://schemas.microsoft.com/office/drawing/2014/main" id="{1CE93877-59B8-4EC7-9255-6B4F1FA3325C}"/>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709387" y="-1"/>
            <a:ext cx="968400" cy="2408258"/>
          </a:xfrm>
          <a:prstGeom prst="rect">
            <a:avLst/>
          </a:prstGeom>
        </p:spPr>
      </p:pic>
      <p:sp>
        <p:nvSpPr>
          <p:cNvPr id="11" name="Text Placeholder 5">
            <a:extLst>
              <a:ext uri="{FF2B5EF4-FFF2-40B4-BE49-F238E27FC236}">
                <a16:creationId xmlns:a16="http://schemas.microsoft.com/office/drawing/2014/main" id="{5B2EBB3B-2EF0-6E4D-83C1-1DC3A638E65F}"/>
              </a:ext>
            </a:extLst>
          </p:cNvPr>
          <p:cNvSpPr>
            <a:spLocks noGrp="1"/>
          </p:cNvSpPr>
          <p:nvPr>
            <p:ph type="body" sz="quarter" idx="10"/>
          </p:nvPr>
        </p:nvSpPr>
        <p:spPr>
          <a:xfrm>
            <a:off x="13589010" y="4404188"/>
            <a:ext cx="9637381" cy="3870324"/>
          </a:xfrm>
        </p:spPr>
        <p:txBody>
          <a:bodyPr/>
          <a:lstStyle>
            <a:lvl1pPr>
              <a:defRPr sz="3200">
                <a:solidFill>
                  <a:schemeClr val="bg1"/>
                </a:solidFill>
              </a:defRPr>
            </a:lvl1pPr>
            <a:lvl2pPr>
              <a:defRPr sz="3200">
                <a:solidFill>
                  <a:schemeClr val="bg1"/>
                </a:solidFill>
              </a:defRPr>
            </a:lvl2pPr>
            <a:lvl3pPr>
              <a:defRPr sz="3200">
                <a:solidFill>
                  <a:schemeClr val="bg1"/>
                </a:solidFill>
              </a:defRPr>
            </a:lvl3pPr>
            <a:lvl4pPr>
              <a:defRPr sz="3200">
                <a:solidFill>
                  <a:schemeClr val="bg1"/>
                </a:solidFill>
              </a:defRPr>
            </a:lvl4pPr>
            <a:lvl5pPr>
              <a:defRPr sz="3200">
                <a:solidFill>
                  <a:schemeClr val="bg1"/>
                </a:solidFill>
              </a:defRPr>
            </a:lvl5pPr>
          </a:lstStyle>
          <a:p>
            <a:pPr lvl="0"/>
            <a:r>
              <a:rPr lang="en-GB" dirty="0"/>
              <a:t>Click to edit Master text styles</a:t>
            </a:r>
          </a:p>
        </p:txBody>
      </p:sp>
      <p:sp>
        <p:nvSpPr>
          <p:cNvPr id="17" name="Tekstvak 4">
            <a:extLst>
              <a:ext uri="{FF2B5EF4-FFF2-40B4-BE49-F238E27FC236}">
                <a16:creationId xmlns:a16="http://schemas.microsoft.com/office/drawing/2014/main" id="{F1D0750D-6ACF-324C-BA7D-FD4A25CEF284}"/>
              </a:ext>
            </a:extLst>
          </p:cNvPr>
          <p:cNvSpPr txBox="1"/>
          <p:nvPr userDrawn="1"/>
        </p:nvSpPr>
        <p:spPr>
          <a:xfrm>
            <a:off x="4904165" y="4322563"/>
            <a:ext cx="6323601" cy="6223494"/>
          </a:xfrm>
          <a:prstGeom prst="rect">
            <a:avLst/>
          </a:prstGeom>
          <a:noFill/>
        </p:spPr>
        <p:txBody>
          <a:bodyPr wrap="square" rtlCol="0">
            <a:noAutofit/>
          </a:bodyPr>
          <a:lstStyle/>
          <a:p>
            <a:pPr algn="r">
              <a:lnSpc>
                <a:spcPct val="92000"/>
              </a:lnSpc>
            </a:pPr>
            <a:r>
              <a:rPr lang="nl-NL" sz="4100" dirty="0">
                <a:solidFill>
                  <a:schemeClr val="bg1"/>
                </a:solidFill>
              </a:rPr>
              <a:t>Toegang</a:t>
            </a:r>
          </a:p>
          <a:p>
            <a:pPr algn="r">
              <a:lnSpc>
                <a:spcPct val="92000"/>
              </a:lnSpc>
            </a:pPr>
            <a:endParaRPr lang="nl-NL" sz="4100" dirty="0">
              <a:solidFill>
                <a:schemeClr val="bg1"/>
              </a:solidFill>
            </a:endParaRPr>
          </a:p>
          <a:p>
            <a:pPr algn="r">
              <a:lnSpc>
                <a:spcPct val="92000"/>
              </a:lnSpc>
            </a:pPr>
            <a:r>
              <a:rPr lang="nl-NL" sz="4100" dirty="0">
                <a:solidFill>
                  <a:schemeClr val="bg1"/>
                </a:solidFill>
              </a:rPr>
              <a:t>Interactie</a:t>
            </a:r>
          </a:p>
          <a:p>
            <a:pPr algn="r">
              <a:lnSpc>
                <a:spcPct val="92000"/>
              </a:lnSpc>
            </a:pPr>
            <a:endParaRPr lang="nl-NL" sz="4100" dirty="0">
              <a:solidFill>
                <a:schemeClr val="bg1"/>
              </a:solidFill>
            </a:endParaRPr>
          </a:p>
          <a:p>
            <a:pPr algn="r">
              <a:lnSpc>
                <a:spcPct val="92000"/>
              </a:lnSpc>
            </a:pPr>
            <a:r>
              <a:rPr lang="nl-NL" sz="4100" dirty="0">
                <a:solidFill>
                  <a:schemeClr val="bg1"/>
                </a:solidFill>
              </a:rPr>
              <a:t>Gegevensuitwisseling</a:t>
            </a:r>
          </a:p>
          <a:p>
            <a:pPr algn="r">
              <a:lnSpc>
                <a:spcPct val="92000"/>
              </a:lnSpc>
            </a:pPr>
            <a:endParaRPr lang="nl-NL" sz="4100" dirty="0">
              <a:solidFill>
                <a:schemeClr val="bg1"/>
              </a:solidFill>
            </a:endParaRPr>
          </a:p>
          <a:p>
            <a:pPr algn="r">
              <a:lnSpc>
                <a:spcPct val="92000"/>
              </a:lnSpc>
            </a:pPr>
            <a:r>
              <a:rPr lang="nl-NL" sz="4100" dirty="0">
                <a:solidFill>
                  <a:schemeClr val="bg1"/>
                </a:solidFill>
              </a:rPr>
              <a:t>Infrastructuur</a:t>
            </a:r>
          </a:p>
          <a:p>
            <a:pPr algn="r">
              <a:lnSpc>
                <a:spcPct val="92000"/>
              </a:lnSpc>
            </a:pPr>
            <a:endParaRPr lang="nl-NL" sz="4100" dirty="0">
              <a:solidFill>
                <a:schemeClr val="bg1"/>
              </a:solidFill>
            </a:endParaRPr>
          </a:p>
          <a:p>
            <a:pPr algn="r">
              <a:lnSpc>
                <a:spcPct val="92000"/>
              </a:lnSpc>
            </a:pPr>
            <a:r>
              <a:rPr lang="nl-NL" sz="4100" dirty="0">
                <a:solidFill>
                  <a:schemeClr val="bg1"/>
                </a:solidFill>
              </a:rPr>
              <a:t>Regie op stelsels</a:t>
            </a:r>
            <a:br>
              <a:rPr lang="nl-NL" sz="4100" dirty="0">
                <a:solidFill>
                  <a:schemeClr val="bg1"/>
                </a:solidFill>
              </a:rPr>
            </a:br>
            <a:r>
              <a:rPr lang="nl-NL" sz="4100" dirty="0">
                <a:solidFill>
                  <a:schemeClr val="bg1"/>
                </a:solidFill>
              </a:rPr>
              <a:t>en standaarden</a:t>
            </a:r>
          </a:p>
        </p:txBody>
      </p:sp>
      <p:sp>
        <p:nvSpPr>
          <p:cNvPr id="19" name="Oval 24">
            <a:extLst>
              <a:ext uri="{FF2B5EF4-FFF2-40B4-BE49-F238E27FC236}">
                <a16:creationId xmlns:a16="http://schemas.microsoft.com/office/drawing/2014/main" id="{CB46B796-5CEB-D04D-B131-5C21E5B2CF96}"/>
              </a:ext>
            </a:extLst>
          </p:cNvPr>
          <p:cNvSpPr/>
          <p:nvPr userDrawn="1"/>
        </p:nvSpPr>
        <p:spPr>
          <a:xfrm>
            <a:off x="11812587" y="4292600"/>
            <a:ext cx="762001" cy="762001"/>
          </a:xfrm>
          <a:prstGeom prst="ellipse">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endParaRPr lang="en-NL" sz="1000" dirty="0">
              <a:solidFill>
                <a:schemeClr val="bg1"/>
              </a:solidFill>
              <a:latin typeface="Verdana"/>
            </a:endParaRPr>
          </a:p>
        </p:txBody>
      </p:sp>
      <p:sp>
        <p:nvSpPr>
          <p:cNvPr id="20" name="Oval 25">
            <a:extLst>
              <a:ext uri="{FF2B5EF4-FFF2-40B4-BE49-F238E27FC236}">
                <a16:creationId xmlns:a16="http://schemas.microsoft.com/office/drawing/2014/main" id="{1B72E4A9-EE16-8342-ABCB-92A23FF10020}"/>
              </a:ext>
            </a:extLst>
          </p:cNvPr>
          <p:cNvSpPr/>
          <p:nvPr userDrawn="1"/>
        </p:nvSpPr>
        <p:spPr>
          <a:xfrm>
            <a:off x="11812587" y="5444920"/>
            <a:ext cx="762001" cy="762001"/>
          </a:xfrm>
          <a:prstGeom prst="ellipse">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endParaRPr lang="en-NL" sz="1000" dirty="0">
              <a:solidFill>
                <a:schemeClr val="bg1"/>
              </a:solidFill>
              <a:latin typeface="Verdana"/>
            </a:endParaRPr>
          </a:p>
        </p:txBody>
      </p:sp>
      <p:sp>
        <p:nvSpPr>
          <p:cNvPr id="21" name="Oval 26">
            <a:extLst>
              <a:ext uri="{FF2B5EF4-FFF2-40B4-BE49-F238E27FC236}">
                <a16:creationId xmlns:a16="http://schemas.microsoft.com/office/drawing/2014/main" id="{D77A44B9-CD33-4C48-B653-5BEFFFB88B65}"/>
              </a:ext>
            </a:extLst>
          </p:cNvPr>
          <p:cNvSpPr/>
          <p:nvPr userDrawn="1"/>
        </p:nvSpPr>
        <p:spPr>
          <a:xfrm>
            <a:off x="11812586" y="6597168"/>
            <a:ext cx="762001" cy="762001"/>
          </a:xfrm>
          <a:prstGeom prst="ellipse">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endParaRPr lang="en-NL" sz="1000" dirty="0">
              <a:solidFill>
                <a:schemeClr val="bg1"/>
              </a:solidFill>
              <a:latin typeface="Verdana"/>
            </a:endParaRPr>
          </a:p>
        </p:txBody>
      </p:sp>
      <p:sp>
        <p:nvSpPr>
          <p:cNvPr id="22" name="Oval 27">
            <a:extLst>
              <a:ext uri="{FF2B5EF4-FFF2-40B4-BE49-F238E27FC236}">
                <a16:creationId xmlns:a16="http://schemas.microsoft.com/office/drawing/2014/main" id="{7595F974-743F-E542-A571-D42FD8B408A4}"/>
              </a:ext>
            </a:extLst>
          </p:cNvPr>
          <p:cNvSpPr/>
          <p:nvPr userDrawn="1"/>
        </p:nvSpPr>
        <p:spPr>
          <a:xfrm>
            <a:off x="11811772" y="7749488"/>
            <a:ext cx="762001" cy="762001"/>
          </a:xfrm>
          <a:prstGeom prst="ellipse">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endParaRPr lang="en-NL" sz="1000" dirty="0">
              <a:solidFill>
                <a:schemeClr val="bg1"/>
              </a:solidFill>
              <a:latin typeface="Verdana"/>
            </a:endParaRPr>
          </a:p>
        </p:txBody>
      </p:sp>
      <p:sp>
        <p:nvSpPr>
          <p:cNvPr id="23" name="Oval 28">
            <a:extLst>
              <a:ext uri="{FF2B5EF4-FFF2-40B4-BE49-F238E27FC236}">
                <a16:creationId xmlns:a16="http://schemas.microsoft.com/office/drawing/2014/main" id="{7962FD1F-4EFB-3946-9F47-4284E7126C4E}"/>
              </a:ext>
            </a:extLst>
          </p:cNvPr>
          <p:cNvSpPr/>
          <p:nvPr userDrawn="1"/>
        </p:nvSpPr>
        <p:spPr>
          <a:xfrm>
            <a:off x="11812586" y="8901736"/>
            <a:ext cx="762001" cy="762001"/>
          </a:xfrm>
          <a:prstGeom prst="ellipse">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endParaRPr lang="en-NL" sz="1000" dirty="0">
              <a:solidFill>
                <a:schemeClr val="bg1"/>
              </a:solidFill>
              <a:latin typeface="Verdana"/>
            </a:endParaRPr>
          </a:p>
        </p:txBody>
      </p:sp>
    </p:spTree>
    <p:extLst>
      <p:ext uri="{BB962C8B-B14F-4D97-AF65-F5344CB8AC3E}">
        <p14:creationId xmlns:p14="http://schemas.microsoft.com/office/powerpoint/2010/main" val="26811869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12 Algemeen Tussenblad met tekst">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55837" y="3439355"/>
            <a:ext cx="19917447" cy="3995114"/>
          </a:xfrm>
        </p:spPr>
        <p:txBody>
          <a:bodyPr anchor="b">
            <a:normAutofit/>
          </a:bodyPr>
          <a:lstStyle>
            <a:lvl1pPr algn="ctr">
              <a:lnSpc>
                <a:spcPct val="100000"/>
              </a:lnSpc>
              <a:defRPr sz="8400">
                <a:solidFill>
                  <a:schemeClr val="bg1"/>
                </a:solidFill>
              </a:defRPr>
            </a:lvl1pPr>
          </a:lstStyle>
          <a:p>
            <a:r>
              <a:rPr lang="nl-NL"/>
              <a:t>Click to edit Master title style</a:t>
            </a:r>
            <a:endParaRPr lang="nl-NL" dirty="0"/>
          </a:p>
        </p:txBody>
      </p:sp>
      <p:pic>
        <p:nvPicPr>
          <p:cNvPr id="4" name="Logo">
            <a:extLst>
              <a:ext uri="{FF2B5EF4-FFF2-40B4-BE49-F238E27FC236}">
                <a16:creationId xmlns:a16="http://schemas.microsoft.com/office/drawing/2014/main" id="{93B22A8E-625A-4CDE-93A6-D2D7A82C938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709387" y="-1"/>
            <a:ext cx="968400" cy="2408258"/>
          </a:xfrm>
          <a:prstGeom prst="rect">
            <a:avLst/>
          </a:prstGeom>
        </p:spPr>
      </p:pic>
      <p:sp>
        <p:nvSpPr>
          <p:cNvPr id="9" name="Rectangle 7">
            <a:extLst>
              <a:ext uri="{FF2B5EF4-FFF2-40B4-BE49-F238E27FC236}">
                <a16:creationId xmlns:a16="http://schemas.microsoft.com/office/drawing/2014/main" id="{CCA25A83-7E2E-7E4C-8965-15491CA0FB20}"/>
              </a:ext>
            </a:extLst>
          </p:cNvPr>
          <p:cNvSpPr/>
          <p:nvPr userDrawn="1"/>
        </p:nvSpPr>
        <p:spPr>
          <a:xfrm>
            <a:off x="11718387" y="11264400"/>
            <a:ext cx="950400" cy="2451600"/>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1" name="Ovaal 10">
            <a:extLst>
              <a:ext uri="{FF2B5EF4-FFF2-40B4-BE49-F238E27FC236}">
                <a16:creationId xmlns:a16="http://schemas.microsoft.com/office/drawing/2014/main" id="{40778D8B-1CAB-2D48-83D0-E823B7F9BB60}"/>
              </a:ext>
            </a:extLst>
          </p:cNvPr>
          <p:cNvSpPr/>
          <p:nvPr userDrawn="1"/>
        </p:nvSpPr>
        <p:spPr>
          <a:xfrm>
            <a:off x="11718387" y="10803599"/>
            <a:ext cx="950400" cy="9504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316206827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13 Algemeen Tussenblad Lichtgroen met tekst">
    <p:bg>
      <p:bgPr>
        <a:solidFill>
          <a:srgbClr val="D7E7CE"/>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55837" y="3439355"/>
            <a:ext cx="19917447" cy="3995114"/>
          </a:xfrm>
        </p:spPr>
        <p:txBody>
          <a:bodyPr anchor="b">
            <a:normAutofit/>
          </a:bodyPr>
          <a:lstStyle>
            <a:lvl1pPr algn="ctr">
              <a:lnSpc>
                <a:spcPct val="100000"/>
              </a:lnSpc>
              <a:defRPr sz="8400">
                <a:solidFill>
                  <a:schemeClr val="tx1"/>
                </a:solidFill>
              </a:defRPr>
            </a:lvl1pPr>
          </a:lstStyle>
          <a:p>
            <a:r>
              <a:rPr lang="nl-NL" dirty="0"/>
              <a:t>Click </a:t>
            </a:r>
            <a:r>
              <a:rPr lang="nl-NL" dirty="0" err="1"/>
              <a:t>to</a:t>
            </a:r>
            <a:r>
              <a:rPr lang="nl-NL" dirty="0"/>
              <a:t> </a:t>
            </a:r>
            <a:r>
              <a:rPr lang="nl-NL" dirty="0" err="1"/>
              <a:t>edit</a:t>
            </a:r>
            <a:r>
              <a:rPr lang="nl-NL" dirty="0"/>
              <a:t> Master </a:t>
            </a:r>
            <a:r>
              <a:rPr lang="nl-NL" dirty="0" err="1"/>
              <a:t>title</a:t>
            </a:r>
            <a:r>
              <a:rPr lang="nl-NL" dirty="0"/>
              <a:t> </a:t>
            </a:r>
            <a:r>
              <a:rPr lang="nl-NL" dirty="0" err="1"/>
              <a:t>style</a:t>
            </a:r>
            <a:endParaRPr lang="nl-NL" dirty="0"/>
          </a:p>
        </p:txBody>
      </p:sp>
      <p:pic>
        <p:nvPicPr>
          <p:cNvPr id="4" name="Logo">
            <a:extLst>
              <a:ext uri="{FF2B5EF4-FFF2-40B4-BE49-F238E27FC236}">
                <a16:creationId xmlns:a16="http://schemas.microsoft.com/office/drawing/2014/main" id="{93B22A8E-625A-4CDE-93A6-D2D7A82C938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709387" y="-1"/>
            <a:ext cx="968400" cy="2408258"/>
          </a:xfrm>
          <a:prstGeom prst="rect">
            <a:avLst/>
          </a:prstGeom>
        </p:spPr>
      </p:pic>
      <p:sp>
        <p:nvSpPr>
          <p:cNvPr id="5" name="Rectangle 7">
            <a:extLst>
              <a:ext uri="{FF2B5EF4-FFF2-40B4-BE49-F238E27FC236}">
                <a16:creationId xmlns:a16="http://schemas.microsoft.com/office/drawing/2014/main" id="{8A547C9E-C318-D84A-ABA6-BAEDF185A8A9}"/>
              </a:ext>
            </a:extLst>
          </p:cNvPr>
          <p:cNvSpPr/>
          <p:nvPr userDrawn="1"/>
        </p:nvSpPr>
        <p:spPr>
          <a:xfrm>
            <a:off x="11718387" y="11264400"/>
            <a:ext cx="950400" cy="2451600"/>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6" name="Ovaal 5">
            <a:extLst>
              <a:ext uri="{FF2B5EF4-FFF2-40B4-BE49-F238E27FC236}">
                <a16:creationId xmlns:a16="http://schemas.microsoft.com/office/drawing/2014/main" id="{F990B385-969F-2B45-94DD-74D54BD41677}"/>
              </a:ext>
            </a:extLst>
          </p:cNvPr>
          <p:cNvSpPr/>
          <p:nvPr userDrawn="1"/>
        </p:nvSpPr>
        <p:spPr>
          <a:xfrm>
            <a:off x="11718387" y="10803599"/>
            <a:ext cx="950400" cy="9504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209744277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14 Algemeen Beeld links - Tekst rechts">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r>
              <a:rPr lang="nl-NL"/>
              <a:t>26 augustus 2021</a:t>
            </a:r>
            <a:endParaRPr lang="nl-NL" dirty="0"/>
          </a:p>
        </p:txBody>
      </p:sp>
      <p:sp>
        <p:nvSpPr>
          <p:cNvPr id="7" name="Slide Number Placeholder 6"/>
          <p:cNvSpPr>
            <a:spLocks noGrp="1"/>
          </p:cNvSpPr>
          <p:nvPr>
            <p:ph type="sldNum" sz="quarter" idx="12"/>
          </p:nvPr>
        </p:nvSpPr>
        <p:spPr/>
        <p:txBody>
          <a:bodyPr/>
          <a:lstStyle/>
          <a:p>
            <a:fld id="{58A012CB-14D3-4B29-B9BE-EBD198EAE235}" type="slidenum">
              <a:rPr lang="nl-NL" smtClean="0"/>
              <a:t>‹nr.›</a:t>
            </a:fld>
            <a:endParaRPr lang="nl-NL" dirty="0"/>
          </a:p>
        </p:txBody>
      </p:sp>
      <p:sp>
        <p:nvSpPr>
          <p:cNvPr id="23" name="Picture Placeholder 22">
            <a:extLst>
              <a:ext uri="{FF2B5EF4-FFF2-40B4-BE49-F238E27FC236}">
                <a16:creationId xmlns:a16="http://schemas.microsoft.com/office/drawing/2014/main" id="{A636F92F-B88A-4976-9DCD-56BF05853CFB}"/>
              </a:ext>
            </a:extLst>
          </p:cNvPr>
          <p:cNvSpPr>
            <a:spLocks noGrp="1"/>
          </p:cNvSpPr>
          <p:nvPr>
            <p:ph type="pic" sz="quarter" idx="13"/>
          </p:nvPr>
        </p:nvSpPr>
        <p:spPr>
          <a:xfrm>
            <a:off x="0" y="0"/>
            <a:ext cx="12193588" cy="13716000"/>
          </a:xfrm>
          <a:custGeom>
            <a:avLst/>
            <a:gdLst>
              <a:gd name="connsiteX0" fmla="*/ 0 w 12193588"/>
              <a:gd name="connsiteY0" fmla="*/ 0 h 13716000"/>
              <a:gd name="connsiteX1" fmla="*/ 11711187 w 12193588"/>
              <a:gd name="connsiteY1" fmla="*/ 0 h 13716000"/>
              <a:gd name="connsiteX2" fmla="*/ 11711187 w 12193588"/>
              <a:gd name="connsiteY2" fmla="*/ 1923292 h 13716000"/>
              <a:gd name="connsiteX3" fmla="*/ 12193588 w 12193588"/>
              <a:gd name="connsiteY3" fmla="*/ 1923292 h 13716000"/>
              <a:gd name="connsiteX4" fmla="*/ 12193588 w 12193588"/>
              <a:gd name="connsiteY4" fmla="*/ 13716000 h 13716000"/>
              <a:gd name="connsiteX5" fmla="*/ 0 w 12193588"/>
              <a:gd name="connsiteY5" fmla="*/ 13716000 h 1371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3588" h="13716000">
                <a:moveTo>
                  <a:pt x="0" y="0"/>
                </a:moveTo>
                <a:lnTo>
                  <a:pt x="11711187" y="0"/>
                </a:lnTo>
                <a:lnTo>
                  <a:pt x="11711187" y="1923292"/>
                </a:lnTo>
                <a:lnTo>
                  <a:pt x="12193588" y="1923292"/>
                </a:lnTo>
                <a:lnTo>
                  <a:pt x="12193588" y="13716000"/>
                </a:lnTo>
                <a:lnTo>
                  <a:pt x="0" y="13716000"/>
                </a:lnTo>
                <a:close/>
              </a:path>
            </a:pathLst>
          </a:custGeom>
        </p:spPr>
        <p:txBody>
          <a:bodyPr wrap="square">
            <a:noAutofit/>
          </a:bodyPr>
          <a:lstStyle/>
          <a:p>
            <a:endParaRPr lang="en-GB"/>
          </a:p>
        </p:txBody>
      </p:sp>
      <p:pic>
        <p:nvPicPr>
          <p:cNvPr id="10" name="Logo">
            <a:extLst>
              <a:ext uri="{FF2B5EF4-FFF2-40B4-BE49-F238E27FC236}">
                <a16:creationId xmlns:a16="http://schemas.microsoft.com/office/drawing/2014/main" id="{163B7D6E-8CAC-4E8F-8228-1980ED8F9DD5}"/>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709387" y="-1"/>
            <a:ext cx="968400" cy="2408258"/>
          </a:xfrm>
          <a:prstGeom prst="rect">
            <a:avLst/>
          </a:prstGeom>
        </p:spPr>
      </p:pic>
      <p:cxnSp>
        <p:nvCxnSpPr>
          <p:cNvPr id="11" name="Straight Connector 11">
            <a:extLst>
              <a:ext uri="{FF2B5EF4-FFF2-40B4-BE49-F238E27FC236}">
                <a16:creationId xmlns:a16="http://schemas.microsoft.com/office/drawing/2014/main" id="{145D4932-4C1C-344A-AAFC-C7FC6F5F0224}"/>
              </a:ext>
            </a:extLst>
          </p:cNvPr>
          <p:cNvCxnSpPr>
            <a:cxnSpLocks/>
          </p:cNvCxnSpPr>
          <p:nvPr userDrawn="1"/>
        </p:nvCxnSpPr>
        <p:spPr>
          <a:xfrm>
            <a:off x="12923112" y="3295650"/>
            <a:ext cx="10115308"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3" name="Text Placeholder 13">
            <a:extLst>
              <a:ext uri="{FF2B5EF4-FFF2-40B4-BE49-F238E27FC236}">
                <a16:creationId xmlns:a16="http://schemas.microsoft.com/office/drawing/2014/main" id="{9ED20225-93F0-0E42-80ED-7BBBF0D4584D}"/>
              </a:ext>
            </a:extLst>
          </p:cNvPr>
          <p:cNvSpPr>
            <a:spLocks noGrp="1"/>
          </p:cNvSpPr>
          <p:nvPr>
            <p:ph type="body" sz="quarter" idx="14" hasCustomPrompt="1"/>
          </p:nvPr>
        </p:nvSpPr>
        <p:spPr>
          <a:xfrm>
            <a:off x="12933600" y="1725613"/>
            <a:ext cx="10104820" cy="1292400"/>
          </a:xfrm>
        </p:spPr>
        <p:txBody>
          <a:bodyPr anchor="b">
            <a:noAutofit/>
          </a:bodyPr>
          <a:lstStyle>
            <a:lvl1pPr marL="0" indent="0">
              <a:lnSpc>
                <a:spcPct val="90000"/>
              </a:lnSpc>
              <a:buFont typeface="Arial" panose="020B0604020202020204" pitchFamily="34" charset="0"/>
              <a:buNone/>
              <a:defRPr sz="4800" b="1">
                <a:solidFill>
                  <a:schemeClr val="tx2"/>
                </a:solidFill>
              </a:defRPr>
            </a:lvl1pPr>
            <a:lvl2pPr marL="0" indent="0">
              <a:lnSpc>
                <a:spcPct val="90000"/>
              </a:lnSpc>
              <a:buFont typeface="Arial" panose="020B0604020202020204" pitchFamily="34" charset="0"/>
              <a:buNone/>
              <a:defRPr sz="6400" b="1">
                <a:solidFill>
                  <a:schemeClr val="tx2"/>
                </a:solidFill>
              </a:defRPr>
            </a:lvl2pPr>
            <a:lvl3pPr marL="0" indent="0">
              <a:lnSpc>
                <a:spcPct val="90000"/>
              </a:lnSpc>
              <a:buFont typeface="Arial" panose="020B0604020202020204" pitchFamily="34" charset="0"/>
              <a:buNone/>
              <a:defRPr sz="6400" b="1">
                <a:solidFill>
                  <a:schemeClr val="tx2"/>
                </a:solidFill>
              </a:defRPr>
            </a:lvl3pPr>
            <a:lvl4pPr marL="0" indent="0">
              <a:lnSpc>
                <a:spcPct val="90000"/>
              </a:lnSpc>
              <a:buNone/>
              <a:defRPr sz="6400" b="1">
                <a:solidFill>
                  <a:schemeClr val="tx2"/>
                </a:solidFill>
              </a:defRPr>
            </a:lvl4pPr>
            <a:lvl5pPr marL="360000" indent="0">
              <a:lnSpc>
                <a:spcPct val="90000"/>
              </a:lnSpc>
              <a:buNone/>
              <a:defRPr sz="6400" b="1">
                <a:solidFill>
                  <a:schemeClr val="tx2"/>
                </a:solidFill>
              </a:defRPr>
            </a:lvl5pPr>
          </a:lstStyle>
          <a:p>
            <a:pPr lvl="0"/>
            <a:r>
              <a:rPr lang="nl-NL" dirty="0"/>
              <a:t>Kolom titel</a:t>
            </a:r>
          </a:p>
        </p:txBody>
      </p:sp>
      <p:sp>
        <p:nvSpPr>
          <p:cNvPr id="14" name="Text Placeholder 15">
            <a:extLst>
              <a:ext uri="{FF2B5EF4-FFF2-40B4-BE49-F238E27FC236}">
                <a16:creationId xmlns:a16="http://schemas.microsoft.com/office/drawing/2014/main" id="{922009D3-1EBC-B24F-91B2-CBF19B6854C5}"/>
              </a:ext>
            </a:extLst>
          </p:cNvPr>
          <p:cNvSpPr>
            <a:spLocks noGrp="1"/>
          </p:cNvSpPr>
          <p:nvPr>
            <p:ph type="body" sz="quarter" idx="15" hasCustomPrompt="1"/>
          </p:nvPr>
        </p:nvSpPr>
        <p:spPr>
          <a:xfrm>
            <a:off x="12933600" y="3726000"/>
            <a:ext cx="10115308" cy="8702675"/>
          </a:xfrm>
        </p:spPr>
        <p:txBody>
          <a:bodyPr/>
          <a:lstStyle/>
          <a:p>
            <a:pPr lvl="0"/>
            <a:r>
              <a:rPr lang="nl-NL" dirty="0"/>
              <a:t>Click </a:t>
            </a:r>
            <a:r>
              <a:rPr lang="nl-NL" dirty="0" err="1"/>
              <a:t>to</a:t>
            </a:r>
            <a:r>
              <a:rPr lang="nl-NL" dirty="0"/>
              <a:t> </a:t>
            </a:r>
            <a:r>
              <a:rPr lang="nl-NL" dirty="0" err="1"/>
              <a:t>edit</a:t>
            </a:r>
            <a:r>
              <a:rPr lang="nl-NL" dirty="0"/>
              <a:t> Master </a:t>
            </a:r>
            <a:r>
              <a:rPr lang="nl-NL" dirty="0" err="1"/>
              <a:t>text</a:t>
            </a:r>
            <a:r>
              <a:rPr lang="nl-NL" dirty="0"/>
              <a:t> </a:t>
            </a:r>
            <a:r>
              <a:rPr lang="nl-NL" dirty="0" err="1"/>
              <a:t>styles</a:t>
            </a:r>
            <a:endParaRPr lang="nl-NL" dirty="0"/>
          </a:p>
          <a:p>
            <a:pPr lvl="1"/>
            <a:r>
              <a:rPr lang="nl-NL" dirty="0"/>
              <a:t>Second level</a:t>
            </a:r>
          </a:p>
          <a:p>
            <a:pPr lvl="2"/>
            <a:r>
              <a:rPr lang="nl-NL" dirty="0" err="1"/>
              <a:t>Third</a:t>
            </a:r>
            <a:r>
              <a:rPr lang="nl-NL" dirty="0"/>
              <a:t> level</a:t>
            </a:r>
          </a:p>
          <a:p>
            <a:pPr lvl="3"/>
            <a:r>
              <a:rPr lang="nl-NL" dirty="0" err="1"/>
              <a:t>Fourth</a:t>
            </a:r>
            <a:r>
              <a:rPr lang="nl-NL" dirty="0"/>
              <a:t> level</a:t>
            </a:r>
          </a:p>
          <a:p>
            <a:pPr lvl="4"/>
            <a:r>
              <a:rPr lang="nl-NL" dirty="0" err="1"/>
              <a:t>Fifth</a:t>
            </a:r>
            <a:r>
              <a:rPr lang="nl-NL" dirty="0"/>
              <a:t> level</a:t>
            </a:r>
          </a:p>
        </p:txBody>
      </p:sp>
    </p:spTree>
    <p:extLst>
      <p:ext uri="{BB962C8B-B14F-4D97-AF65-F5344CB8AC3E}">
        <p14:creationId xmlns:p14="http://schemas.microsoft.com/office/powerpoint/2010/main" val="204877948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15 Algemeen Voorbeeld foto – Tekst rechts">
    <p:spTree>
      <p:nvGrpSpPr>
        <p:cNvPr id="1" name=""/>
        <p:cNvGrpSpPr/>
        <p:nvPr/>
      </p:nvGrpSpPr>
      <p:grpSpPr>
        <a:xfrm>
          <a:off x="0" y="0"/>
          <a:ext cx="0" cy="0"/>
          <a:chOff x="0" y="0"/>
          <a:chExt cx="0" cy="0"/>
        </a:xfrm>
      </p:grpSpPr>
      <p:pic>
        <p:nvPicPr>
          <p:cNvPr id="9" name="Afbeelding 3">
            <a:extLst>
              <a:ext uri="{FF2B5EF4-FFF2-40B4-BE49-F238E27FC236}">
                <a16:creationId xmlns:a16="http://schemas.microsoft.com/office/drawing/2014/main" id="{4A1852F2-A022-F64B-B142-C625F02FDD8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1"/>
            <a:ext cx="12192000" cy="13715995"/>
          </a:xfrm>
          <a:prstGeom prst="rect">
            <a:avLst/>
          </a:prstGeom>
        </p:spPr>
      </p:pic>
      <p:sp>
        <p:nvSpPr>
          <p:cNvPr id="5" name="Date Placeholder 4"/>
          <p:cNvSpPr>
            <a:spLocks noGrp="1"/>
          </p:cNvSpPr>
          <p:nvPr>
            <p:ph type="dt" sz="half" idx="10"/>
          </p:nvPr>
        </p:nvSpPr>
        <p:spPr/>
        <p:txBody>
          <a:bodyPr/>
          <a:lstStyle/>
          <a:p>
            <a:r>
              <a:rPr lang="nl-NL"/>
              <a:t>26 augustus 2021</a:t>
            </a:r>
            <a:endParaRPr lang="nl-NL" dirty="0"/>
          </a:p>
        </p:txBody>
      </p:sp>
      <p:sp>
        <p:nvSpPr>
          <p:cNvPr id="7" name="Slide Number Placeholder 6"/>
          <p:cNvSpPr>
            <a:spLocks noGrp="1"/>
          </p:cNvSpPr>
          <p:nvPr>
            <p:ph type="sldNum" sz="quarter" idx="12"/>
          </p:nvPr>
        </p:nvSpPr>
        <p:spPr/>
        <p:txBody>
          <a:bodyPr/>
          <a:lstStyle/>
          <a:p>
            <a:fld id="{58A012CB-14D3-4B29-B9BE-EBD198EAE235}" type="slidenum">
              <a:rPr lang="nl-NL" smtClean="0"/>
              <a:t>‹nr.›</a:t>
            </a:fld>
            <a:endParaRPr lang="nl-NL" dirty="0"/>
          </a:p>
        </p:txBody>
      </p:sp>
      <p:pic>
        <p:nvPicPr>
          <p:cNvPr id="10" name="Logo">
            <a:extLst>
              <a:ext uri="{FF2B5EF4-FFF2-40B4-BE49-F238E27FC236}">
                <a16:creationId xmlns:a16="http://schemas.microsoft.com/office/drawing/2014/main" id="{163B7D6E-8CAC-4E8F-8228-1980ED8F9DD5}"/>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709387" y="-1"/>
            <a:ext cx="968400" cy="2408258"/>
          </a:xfrm>
          <a:prstGeom prst="rect">
            <a:avLst/>
          </a:prstGeom>
        </p:spPr>
      </p:pic>
      <p:cxnSp>
        <p:nvCxnSpPr>
          <p:cNvPr id="11" name="Straight Connector 11">
            <a:extLst>
              <a:ext uri="{FF2B5EF4-FFF2-40B4-BE49-F238E27FC236}">
                <a16:creationId xmlns:a16="http://schemas.microsoft.com/office/drawing/2014/main" id="{145D4932-4C1C-344A-AAFC-C7FC6F5F0224}"/>
              </a:ext>
            </a:extLst>
          </p:cNvPr>
          <p:cNvCxnSpPr>
            <a:cxnSpLocks/>
          </p:cNvCxnSpPr>
          <p:nvPr userDrawn="1"/>
        </p:nvCxnSpPr>
        <p:spPr>
          <a:xfrm>
            <a:off x="12923112" y="3295650"/>
            <a:ext cx="10115308"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3" name="Text Placeholder 13">
            <a:extLst>
              <a:ext uri="{FF2B5EF4-FFF2-40B4-BE49-F238E27FC236}">
                <a16:creationId xmlns:a16="http://schemas.microsoft.com/office/drawing/2014/main" id="{9ED20225-93F0-0E42-80ED-7BBBF0D4584D}"/>
              </a:ext>
            </a:extLst>
          </p:cNvPr>
          <p:cNvSpPr>
            <a:spLocks noGrp="1"/>
          </p:cNvSpPr>
          <p:nvPr>
            <p:ph type="body" sz="quarter" idx="14" hasCustomPrompt="1"/>
          </p:nvPr>
        </p:nvSpPr>
        <p:spPr>
          <a:xfrm>
            <a:off x="12933600" y="1725613"/>
            <a:ext cx="10104820" cy="1292400"/>
          </a:xfrm>
        </p:spPr>
        <p:txBody>
          <a:bodyPr anchor="b">
            <a:noAutofit/>
          </a:bodyPr>
          <a:lstStyle>
            <a:lvl1pPr marL="0" indent="0">
              <a:lnSpc>
                <a:spcPct val="90000"/>
              </a:lnSpc>
              <a:buFont typeface="Arial" panose="020B0604020202020204" pitchFamily="34" charset="0"/>
              <a:buNone/>
              <a:defRPr sz="4800" b="1">
                <a:solidFill>
                  <a:schemeClr val="tx2"/>
                </a:solidFill>
              </a:defRPr>
            </a:lvl1pPr>
            <a:lvl2pPr marL="0" indent="0">
              <a:lnSpc>
                <a:spcPct val="90000"/>
              </a:lnSpc>
              <a:buFont typeface="Arial" panose="020B0604020202020204" pitchFamily="34" charset="0"/>
              <a:buNone/>
              <a:defRPr sz="6400" b="1">
                <a:solidFill>
                  <a:schemeClr val="tx2"/>
                </a:solidFill>
              </a:defRPr>
            </a:lvl2pPr>
            <a:lvl3pPr marL="0" indent="0">
              <a:lnSpc>
                <a:spcPct val="90000"/>
              </a:lnSpc>
              <a:buFont typeface="Arial" panose="020B0604020202020204" pitchFamily="34" charset="0"/>
              <a:buNone/>
              <a:defRPr sz="6400" b="1">
                <a:solidFill>
                  <a:schemeClr val="tx2"/>
                </a:solidFill>
              </a:defRPr>
            </a:lvl3pPr>
            <a:lvl4pPr marL="0" indent="0">
              <a:lnSpc>
                <a:spcPct val="90000"/>
              </a:lnSpc>
              <a:buNone/>
              <a:defRPr sz="6400" b="1">
                <a:solidFill>
                  <a:schemeClr val="tx2"/>
                </a:solidFill>
              </a:defRPr>
            </a:lvl4pPr>
            <a:lvl5pPr marL="360000" indent="0">
              <a:lnSpc>
                <a:spcPct val="90000"/>
              </a:lnSpc>
              <a:buNone/>
              <a:defRPr sz="6400" b="1">
                <a:solidFill>
                  <a:schemeClr val="tx2"/>
                </a:solidFill>
              </a:defRPr>
            </a:lvl5pPr>
          </a:lstStyle>
          <a:p>
            <a:pPr lvl="0"/>
            <a:r>
              <a:rPr lang="nl-NL" dirty="0"/>
              <a:t>Kolom titel</a:t>
            </a:r>
          </a:p>
        </p:txBody>
      </p:sp>
      <p:sp>
        <p:nvSpPr>
          <p:cNvPr id="14" name="Text Placeholder 15">
            <a:extLst>
              <a:ext uri="{FF2B5EF4-FFF2-40B4-BE49-F238E27FC236}">
                <a16:creationId xmlns:a16="http://schemas.microsoft.com/office/drawing/2014/main" id="{922009D3-1EBC-B24F-91B2-CBF19B6854C5}"/>
              </a:ext>
            </a:extLst>
          </p:cNvPr>
          <p:cNvSpPr>
            <a:spLocks noGrp="1"/>
          </p:cNvSpPr>
          <p:nvPr>
            <p:ph type="body" sz="quarter" idx="15" hasCustomPrompt="1"/>
          </p:nvPr>
        </p:nvSpPr>
        <p:spPr>
          <a:xfrm>
            <a:off x="12933600" y="3726000"/>
            <a:ext cx="10115308" cy="8702675"/>
          </a:xfrm>
        </p:spPr>
        <p:txBody>
          <a:bodyPr/>
          <a:lstStyle/>
          <a:p>
            <a:pPr lvl="0"/>
            <a:r>
              <a:rPr lang="nl-NL" dirty="0"/>
              <a:t>Click </a:t>
            </a:r>
            <a:r>
              <a:rPr lang="nl-NL" dirty="0" err="1"/>
              <a:t>to</a:t>
            </a:r>
            <a:r>
              <a:rPr lang="nl-NL" dirty="0"/>
              <a:t> </a:t>
            </a:r>
            <a:r>
              <a:rPr lang="nl-NL" dirty="0" err="1"/>
              <a:t>edit</a:t>
            </a:r>
            <a:r>
              <a:rPr lang="nl-NL" dirty="0"/>
              <a:t> Master </a:t>
            </a:r>
            <a:r>
              <a:rPr lang="nl-NL" dirty="0" err="1"/>
              <a:t>text</a:t>
            </a:r>
            <a:r>
              <a:rPr lang="nl-NL" dirty="0"/>
              <a:t> </a:t>
            </a:r>
            <a:r>
              <a:rPr lang="nl-NL" dirty="0" err="1"/>
              <a:t>styles</a:t>
            </a:r>
            <a:endParaRPr lang="nl-NL" dirty="0"/>
          </a:p>
          <a:p>
            <a:pPr lvl="1"/>
            <a:r>
              <a:rPr lang="nl-NL" dirty="0"/>
              <a:t>Second level</a:t>
            </a:r>
          </a:p>
          <a:p>
            <a:pPr lvl="2"/>
            <a:r>
              <a:rPr lang="nl-NL" dirty="0" err="1"/>
              <a:t>Third</a:t>
            </a:r>
            <a:r>
              <a:rPr lang="nl-NL" dirty="0"/>
              <a:t> level</a:t>
            </a:r>
          </a:p>
          <a:p>
            <a:pPr lvl="3"/>
            <a:r>
              <a:rPr lang="nl-NL" dirty="0" err="1"/>
              <a:t>Fourth</a:t>
            </a:r>
            <a:r>
              <a:rPr lang="nl-NL" dirty="0"/>
              <a:t> level</a:t>
            </a:r>
          </a:p>
          <a:p>
            <a:pPr lvl="4"/>
            <a:r>
              <a:rPr lang="nl-NL" dirty="0" err="1"/>
              <a:t>Fifth</a:t>
            </a:r>
            <a:r>
              <a:rPr lang="nl-NL" dirty="0"/>
              <a:t> level</a:t>
            </a:r>
          </a:p>
        </p:txBody>
      </p:sp>
    </p:spTree>
    <p:extLst>
      <p:ext uri="{BB962C8B-B14F-4D97-AF65-F5344CB8AC3E}">
        <p14:creationId xmlns:p14="http://schemas.microsoft.com/office/powerpoint/2010/main" val="217194229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16 Algemeen Voorbeeld illustratie – Tekst rechts">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r>
              <a:rPr lang="nl-NL"/>
              <a:t>26 augustus 2021</a:t>
            </a:r>
            <a:endParaRPr lang="nl-NL" dirty="0"/>
          </a:p>
        </p:txBody>
      </p:sp>
      <p:sp>
        <p:nvSpPr>
          <p:cNvPr id="7" name="Slide Number Placeholder 6"/>
          <p:cNvSpPr>
            <a:spLocks noGrp="1"/>
          </p:cNvSpPr>
          <p:nvPr>
            <p:ph type="sldNum" sz="quarter" idx="12"/>
          </p:nvPr>
        </p:nvSpPr>
        <p:spPr/>
        <p:txBody>
          <a:bodyPr/>
          <a:lstStyle/>
          <a:p>
            <a:fld id="{58A012CB-14D3-4B29-B9BE-EBD198EAE235}" type="slidenum">
              <a:rPr lang="nl-NL" smtClean="0"/>
              <a:t>‹nr.›</a:t>
            </a:fld>
            <a:endParaRPr lang="nl-NL" dirty="0"/>
          </a:p>
        </p:txBody>
      </p:sp>
      <p:cxnSp>
        <p:nvCxnSpPr>
          <p:cNvPr id="11" name="Straight Connector 11">
            <a:extLst>
              <a:ext uri="{FF2B5EF4-FFF2-40B4-BE49-F238E27FC236}">
                <a16:creationId xmlns:a16="http://schemas.microsoft.com/office/drawing/2014/main" id="{145D4932-4C1C-344A-AAFC-C7FC6F5F0224}"/>
              </a:ext>
            </a:extLst>
          </p:cNvPr>
          <p:cNvCxnSpPr>
            <a:cxnSpLocks/>
          </p:cNvCxnSpPr>
          <p:nvPr userDrawn="1"/>
        </p:nvCxnSpPr>
        <p:spPr>
          <a:xfrm>
            <a:off x="12923112" y="3295650"/>
            <a:ext cx="10115308"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3" name="Text Placeholder 13">
            <a:extLst>
              <a:ext uri="{FF2B5EF4-FFF2-40B4-BE49-F238E27FC236}">
                <a16:creationId xmlns:a16="http://schemas.microsoft.com/office/drawing/2014/main" id="{9ED20225-93F0-0E42-80ED-7BBBF0D4584D}"/>
              </a:ext>
            </a:extLst>
          </p:cNvPr>
          <p:cNvSpPr>
            <a:spLocks noGrp="1"/>
          </p:cNvSpPr>
          <p:nvPr>
            <p:ph type="body" sz="quarter" idx="14" hasCustomPrompt="1"/>
          </p:nvPr>
        </p:nvSpPr>
        <p:spPr>
          <a:xfrm>
            <a:off x="12933600" y="1725613"/>
            <a:ext cx="10104820" cy="1292400"/>
          </a:xfrm>
        </p:spPr>
        <p:txBody>
          <a:bodyPr anchor="b">
            <a:noAutofit/>
          </a:bodyPr>
          <a:lstStyle>
            <a:lvl1pPr marL="0" indent="0">
              <a:lnSpc>
                <a:spcPct val="90000"/>
              </a:lnSpc>
              <a:buFont typeface="Arial" panose="020B0604020202020204" pitchFamily="34" charset="0"/>
              <a:buNone/>
              <a:defRPr sz="4800" b="1">
                <a:solidFill>
                  <a:schemeClr val="tx2"/>
                </a:solidFill>
              </a:defRPr>
            </a:lvl1pPr>
            <a:lvl2pPr marL="0" indent="0">
              <a:lnSpc>
                <a:spcPct val="90000"/>
              </a:lnSpc>
              <a:buFont typeface="Arial" panose="020B0604020202020204" pitchFamily="34" charset="0"/>
              <a:buNone/>
              <a:defRPr sz="6400" b="1">
                <a:solidFill>
                  <a:schemeClr val="tx2"/>
                </a:solidFill>
              </a:defRPr>
            </a:lvl2pPr>
            <a:lvl3pPr marL="0" indent="0">
              <a:lnSpc>
                <a:spcPct val="90000"/>
              </a:lnSpc>
              <a:buFont typeface="Arial" panose="020B0604020202020204" pitchFamily="34" charset="0"/>
              <a:buNone/>
              <a:defRPr sz="6400" b="1">
                <a:solidFill>
                  <a:schemeClr val="tx2"/>
                </a:solidFill>
              </a:defRPr>
            </a:lvl3pPr>
            <a:lvl4pPr marL="0" indent="0">
              <a:lnSpc>
                <a:spcPct val="90000"/>
              </a:lnSpc>
              <a:buNone/>
              <a:defRPr sz="6400" b="1">
                <a:solidFill>
                  <a:schemeClr val="tx2"/>
                </a:solidFill>
              </a:defRPr>
            </a:lvl4pPr>
            <a:lvl5pPr marL="360000" indent="0">
              <a:lnSpc>
                <a:spcPct val="90000"/>
              </a:lnSpc>
              <a:buNone/>
              <a:defRPr sz="6400" b="1">
                <a:solidFill>
                  <a:schemeClr val="tx2"/>
                </a:solidFill>
              </a:defRPr>
            </a:lvl5pPr>
          </a:lstStyle>
          <a:p>
            <a:pPr lvl="0"/>
            <a:r>
              <a:rPr lang="nl-NL" dirty="0"/>
              <a:t>Kolom titel</a:t>
            </a:r>
          </a:p>
        </p:txBody>
      </p:sp>
      <p:sp>
        <p:nvSpPr>
          <p:cNvPr id="14" name="Text Placeholder 15">
            <a:extLst>
              <a:ext uri="{FF2B5EF4-FFF2-40B4-BE49-F238E27FC236}">
                <a16:creationId xmlns:a16="http://schemas.microsoft.com/office/drawing/2014/main" id="{922009D3-1EBC-B24F-91B2-CBF19B6854C5}"/>
              </a:ext>
            </a:extLst>
          </p:cNvPr>
          <p:cNvSpPr>
            <a:spLocks noGrp="1"/>
          </p:cNvSpPr>
          <p:nvPr>
            <p:ph type="body" sz="quarter" idx="15" hasCustomPrompt="1"/>
          </p:nvPr>
        </p:nvSpPr>
        <p:spPr>
          <a:xfrm>
            <a:off x="12933600" y="3726000"/>
            <a:ext cx="10115308" cy="8702675"/>
          </a:xfrm>
        </p:spPr>
        <p:txBody>
          <a:bodyPr/>
          <a:lstStyle/>
          <a:p>
            <a:pPr lvl="0"/>
            <a:r>
              <a:rPr lang="nl-NL" dirty="0"/>
              <a:t>Click </a:t>
            </a:r>
            <a:r>
              <a:rPr lang="nl-NL" dirty="0" err="1"/>
              <a:t>to</a:t>
            </a:r>
            <a:r>
              <a:rPr lang="nl-NL" dirty="0"/>
              <a:t> </a:t>
            </a:r>
            <a:r>
              <a:rPr lang="nl-NL" dirty="0" err="1"/>
              <a:t>edit</a:t>
            </a:r>
            <a:r>
              <a:rPr lang="nl-NL" dirty="0"/>
              <a:t> Master </a:t>
            </a:r>
            <a:r>
              <a:rPr lang="nl-NL" dirty="0" err="1"/>
              <a:t>text</a:t>
            </a:r>
            <a:r>
              <a:rPr lang="nl-NL" dirty="0"/>
              <a:t> </a:t>
            </a:r>
            <a:r>
              <a:rPr lang="nl-NL" dirty="0" err="1"/>
              <a:t>styles</a:t>
            </a:r>
            <a:endParaRPr lang="nl-NL" dirty="0"/>
          </a:p>
          <a:p>
            <a:pPr lvl="1"/>
            <a:r>
              <a:rPr lang="nl-NL" dirty="0"/>
              <a:t>Second level</a:t>
            </a:r>
          </a:p>
          <a:p>
            <a:pPr lvl="2"/>
            <a:r>
              <a:rPr lang="nl-NL" dirty="0" err="1"/>
              <a:t>Third</a:t>
            </a:r>
            <a:r>
              <a:rPr lang="nl-NL" dirty="0"/>
              <a:t> level</a:t>
            </a:r>
          </a:p>
          <a:p>
            <a:pPr lvl="3"/>
            <a:r>
              <a:rPr lang="nl-NL" dirty="0" err="1"/>
              <a:t>Fourth</a:t>
            </a:r>
            <a:r>
              <a:rPr lang="nl-NL" dirty="0"/>
              <a:t> level</a:t>
            </a:r>
          </a:p>
          <a:p>
            <a:pPr lvl="4"/>
            <a:r>
              <a:rPr lang="nl-NL" dirty="0" err="1"/>
              <a:t>Fifth</a:t>
            </a:r>
            <a:r>
              <a:rPr lang="nl-NL" dirty="0"/>
              <a:t> level</a:t>
            </a:r>
          </a:p>
        </p:txBody>
      </p:sp>
      <p:sp>
        <p:nvSpPr>
          <p:cNvPr id="9" name="Rectangle 8">
            <a:extLst>
              <a:ext uri="{FF2B5EF4-FFF2-40B4-BE49-F238E27FC236}">
                <a16:creationId xmlns:a16="http://schemas.microsoft.com/office/drawing/2014/main" id="{19453094-6C0B-2140-97D9-4001BC1131BF}"/>
              </a:ext>
            </a:extLst>
          </p:cNvPr>
          <p:cNvSpPr/>
          <p:nvPr userDrawn="1"/>
        </p:nvSpPr>
        <p:spPr>
          <a:xfrm>
            <a:off x="0" y="0"/>
            <a:ext cx="12193587" cy="13716000"/>
          </a:xfrm>
          <a:prstGeom prst="rect">
            <a:avLst/>
          </a:prstGeom>
          <a:solidFill>
            <a:srgbClr val="D7E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pic>
        <p:nvPicPr>
          <p:cNvPr id="12" name="Logo">
            <a:extLst>
              <a:ext uri="{FF2B5EF4-FFF2-40B4-BE49-F238E27FC236}">
                <a16:creationId xmlns:a16="http://schemas.microsoft.com/office/drawing/2014/main" id="{BE5B5D6C-990E-A342-8BA0-FAFD15634BC8}"/>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709387" y="-1"/>
            <a:ext cx="968400" cy="2408258"/>
          </a:xfrm>
          <a:prstGeom prst="rect">
            <a:avLst/>
          </a:prstGeom>
        </p:spPr>
      </p:pic>
      <p:pic>
        <p:nvPicPr>
          <p:cNvPr id="6" name="Afbeelding 5">
            <a:extLst>
              <a:ext uri="{FF2B5EF4-FFF2-40B4-BE49-F238E27FC236}">
                <a16:creationId xmlns:a16="http://schemas.microsoft.com/office/drawing/2014/main" id="{93300ADE-20FA-0B4B-B767-733B6AE907E8}"/>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031202" y="2371813"/>
            <a:ext cx="8131181" cy="8383907"/>
          </a:xfrm>
          <a:prstGeom prst="rect">
            <a:avLst/>
          </a:prstGeom>
        </p:spPr>
      </p:pic>
    </p:spTree>
    <p:extLst>
      <p:ext uri="{BB962C8B-B14F-4D97-AF65-F5344CB8AC3E}">
        <p14:creationId xmlns:p14="http://schemas.microsoft.com/office/powerpoint/2010/main" val="177965708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17 Algemeen Twee kolommen met teks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348756" y="1725278"/>
            <a:ext cx="10005046" cy="1293785"/>
          </a:xfrm>
        </p:spPr>
        <p:txBody>
          <a:bodyPr/>
          <a:lstStyle>
            <a:lvl1pPr>
              <a:defRPr sz="4800"/>
            </a:lvl1pPr>
          </a:lstStyle>
          <a:p>
            <a:r>
              <a:rPr lang="nl-NL" dirty="0"/>
              <a:t>Kolom titel</a:t>
            </a:r>
          </a:p>
        </p:txBody>
      </p:sp>
      <p:sp>
        <p:nvSpPr>
          <p:cNvPr id="5" name="Date Placeholder 4"/>
          <p:cNvSpPr>
            <a:spLocks noGrp="1"/>
          </p:cNvSpPr>
          <p:nvPr>
            <p:ph type="dt" sz="half" idx="10"/>
          </p:nvPr>
        </p:nvSpPr>
        <p:spPr/>
        <p:txBody>
          <a:bodyPr/>
          <a:lstStyle/>
          <a:p>
            <a:r>
              <a:rPr lang="nl-NL"/>
              <a:t>26 augustus 2021</a:t>
            </a:r>
            <a:endParaRPr lang="nl-NL" dirty="0"/>
          </a:p>
        </p:txBody>
      </p:sp>
      <p:sp>
        <p:nvSpPr>
          <p:cNvPr id="7" name="Slide Number Placeholder 6"/>
          <p:cNvSpPr>
            <a:spLocks noGrp="1"/>
          </p:cNvSpPr>
          <p:nvPr>
            <p:ph type="sldNum" sz="quarter" idx="12"/>
          </p:nvPr>
        </p:nvSpPr>
        <p:spPr/>
        <p:txBody>
          <a:bodyPr/>
          <a:lstStyle/>
          <a:p>
            <a:fld id="{58A012CB-14D3-4B29-B9BE-EBD198EAE235}" type="slidenum">
              <a:rPr lang="nl-NL" smtClean="0"/>
              <a:t>‹nr.›</a:t>
            </a:fld>
            <a:endParaRPr lang="nl-NL" dirty="0"/>
          </a:p>
        </p:txBody>
      </p:sp>
      <p:cxnSp>
        <p:nvCxnSpPr>
          <p:cNvPr id="11" name="Straight Connector 10">
            <a:extLst>
              <a:ext uri="{FF2B5EF4-FFF2-40B4-BE49-F238E27FC236}">
                <a16:creationId xmlns:a16="http://schemas.microsoft.com/office/drawing/2014/main" id="{937FD8D1-3DEF-4FCB-9CF8-50D4C190EF69}"/>
              </a:ext>
            </a:extLst>
          </p:cNvPr>
          <p:cNvCxnSpPr>
            <a:cxnSpLocks/>
          </p:cNvCxnSpPr>
          <p:nvPr userDrawn="1"/>
        </p:nvCxnSpPr>
        <p:spPr>
          <a:xfrm>
            <a:off x="1348756" y="3295650"/>
            <a:ext cx="10070701"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F4EE1DA-9BE6-4C54-9886-AC193D9CE621}"/>
              </a:ext>
            </a:extLst>
          </p:cNvPr>
          <p:cNvSpPr>
            <a:spLocks noGrp="1"/>
          </p:cNvSpPr>
          <p:nvPr>
            <p:ph type="body" sz="quarter" idx="14" hasCustomPrompt="1"/>
          </p:nvPr>
        </p:nvSpPr>
        <p:spPr>
          <a:xfrm>
            <a:off x="1338267" y="3726000"/>
            <a:ext cx="10115308" cy="8702675"/>
          </a:xfrm>
        </p:spPr>
        <p:txBody>
          <a:bodyPr/>
          <a:lstStyle/>
          <a:p>
            <a:pPr lvl="0"/>
            <a:r>
              <a:rPr lang="nl-NL" dirty="0"/>
              <a:t>Click </a:t>
            </a:r>
            <a:r>
              <a:rPr lang="nl-NL" dirty="0" err="1"/>
              <a:t>to</a:t>
            </a:r>
            <a:r>
              <a:rPr lang="nl-NL" dirty="0"/>
              <a:t> </a:t>
            </a:r>
            <a:r>
              <a:rPr lang="nl-NL" dirty="0" err="1"/>
              <a:t>edit</a:t>
            </a:r>
            <a:r>
              <a:rPr lang="nl-NL" dirty="0"/>
              <a:t> Master </a:t>
            </a:r>
            <a:r>
              <a:rPr lang="nl-NL" dirty="0" err="1"/>
              <a:t>text</a:t>
            </a:r>
            <a:r>
              <a:rPr lang="nl-NL" dirty="0"/>
              <a:t> </a:t>
            </a:r>
            <a:r>
              <a:rPr lang="nl-NL" dirty="0" err="1"/>
              <a:t>styles</a:t>
            </a:r>
            <a:endParaRPr lang="nl-NL" dirty="0"/>
          </a:p>
          <a:p>
            <a:pPr lvl="1"/>
            <a:r>
              <a:rPr lang="nl-NL" dirty="0"/>
              <a:t>Second level</a:t>
            </a:r>
          </a:p>
          <a:p>
            <a:pPr lvl="2"/>
            <a:r>
              <a:rPr lang="nl-NL" dirty="0" err="1"/>
              <a:t>Third</a:t>
            </a:r>
            <a:r>
              <a:rPr lang="nl-NL" dirty="0"/>
              <a:t> level</a:t>
            </a:r>
          </a:p>
          <a:p>
            <a:pPr lvl="3"/>
            <a:r>
              <a:rPr lang="nl-NL" dirty="0" err="1"/>
              <a:t>Fourth</a:t>
            </a:r>
            <a:r>
              <a:rPr lang="nl-NL" dirty="0"/>
              <a:t> level</a:t>
            </a:r>
          </a:p>
          <a:p>
            <a:pPr lvl="4"/>
            <a:r>
              <a:rPr lang="nl-NL" dirty="0" err="1"/>
              <a:t>Fifth</a:t>
            </a:r>
            <a:r>
              <a:rPr lang="nl-NL" dirty="0"/>
              <a:t> level</a:t>
            </a:r>
          </a:p>
        </p:txBody>
      </p:sp>
      <p:pic>
        <p:nvPicPr>
          <p:cNvPr id="13" name="Logo">
            <a:extLst>
              <a:ext uri="{FF2B5EF4-FFF2-40B4-BE49-F238E27FC236}">
                <a16:creationId xmlns:a16="http://schemas.microsoft.com/office/drawing/2014/main" id="{A93AF3DA-9BC0-6B4B-9CBD-99BCF696C1F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709387" y="-1"/>
            <a:ext cx="968400" cy="2408258"/>
          </a:xfrm>
          <a:prstGeom prst="rect">
            <a:avLst/>
          </a:prstGeom>
        </p:spPr>
      </p:pic>
      <p:cxnSp>
        <p:nvCxnSpPr>
          <p:cNvPr id="15" name="Straight Connector 11">
            <a:extLst>
              <a:ext uri="{FF2B5EF4-FFF2-40B4-BE49-F238E27FC236}">
                <a16:creationId xmlns:a16="http://schemas.microsoft.com/office/drawing/2014/main" id="{A954BB3E-ADCE-A741-83C0-46CE52CC50B8}"/>
              </a:ext>
            </a:extLst>
          </p:cNvPr>
          <p:cNvCxnSpPr>
            <a:cxnSpLocks/>
          </p:cNvCxnSpPr>
          <p:nvPr userDrawn="1"/>
        </p:nvCxnSpPr>
        <p:spPr>
          <a:xfrm>
            <a:off x="12923112" y="3295650"/>
            <a:ext cx="10115308"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8" name="Text Placeholder 13">
            <a:extLst>
              <a:ext uri="{FF2B5EF4-FFF2-40B4-BE49-F238E27FC236}">
                <a16:creationId xmlns:a16="http://schemas.microsoft.com/office/drawing/2014/main" id="{55957BE6-15DD-E74F-94EE-159CD092F6A5}"/>
              </a:ext>
            </a:extLst>
          </p:cNvPr>
          <p:cNvSpPr>
            <a:spLocks noGrp="1"/>
          </p:cNvSpPr>
          <p:nvPr>
            <p:ph type="body" sz="quarter" idx="15" hasCustomPrompt="1"/>
          </p:nvPr>
        </p:nvSpPr>
        <p:spPr>
          <a:xfrm>
            <a:off x="12933600" y="1725613"/>
            <a:ext cx="10104820" cy="1292400"/>
          </a:xfrm>
        </p:spPr>
        <p:txBody>
          <a:bodyPr anchor="b">
            <a:noAutofit/>
          </a:bodyPr>
          <a:lstStyle>
            <a:lvl1pPr marL="0" indent="0">
              <a:lnSpc>
                <a:spcPct val="90000"/>
              </a:lnSpc>
              <a:buFont typeface="Arial" panose="020B0604020202020204" pitchFamily="34" charset="0"/>
              <a:buNone/>
              <a:defRPr sz="4800" b="1">
                <a:solidFill>
                  <a:schemeClr val="tx2"/>
                </a:solidFill>
              </a:defRPr>
            </a:lvl1pPr>
            <a:lvl2pPr marL="0" indent="0">
              <a:lnSpc>
                <a:spcPct val="90000"/>
              </a:lnSpc>
              <a:buFont typeface="Arial" panose="020B0604020202020204" pitchFamily="34" charset="0"/>
              <a:buNone/>
              <a:defRPr sz="6400" b="1">
                <a:solidFill>
                  <a:schemeClr val="tx2"/>
                </a:solidFill>
              </a:defRPr>
            </a:lvl2pPr>
            <a:lvl3pPr marL="0" indent="0">
              <a:lnSpc>
                <a:spcPct val="90000"/>
              </a:lnSpc>
              <a:buFont typeface="Arial" panose="020B0604020202020204" pitchFamily="34" charset="0"/>
              <a:buNone/>
              <a:defRPr sz="6400" b="1">
                <a:solidFill>
                  <a:schemeClr val="tx2"/>
                </a:solidFill>
              </a:defRPr>
            </a:lvl3pPr>
            <a:lvl4pPr marL="0" indent="0">
              <a:lnSpc>
                <a:spcPct val="90000"/>
              </a:lnSpc>
              <a:buNone/>
              <a:defRPr sz="6400" b="1">
                <a:solidFill>
                  <a:schemeClr val="tx2"/>
                </a:solidFill>
              </a:defRPr>
            </a:lvl4pPr>
            <a:lvl5pPr marL="360000" indent="0">
              <a:lnSpc>
                <a:spcPct val="90000"/>
              </a:lnSpc>
              <a:buNone/>
              <a:defRPr sz="6400" b="1">
                <a:solidFill>
                  <a:schemeClr val="tx2"/>
                </a:solidFill>
              </a:defRPr>
            </a:lvl5pPr>
          </a:lstStyle>
          <a:p>
            <a:pPr lvl="0"/>
            <a:r>
              <a:rPr lang="nl-NL" dirty="0"/>
              <a:t>Kolom titel</a:t>
            </a:r>
          </a:p>
        </p:txBody>
      </p:sp>
      <p:sp>
        <p:nvSpPr>
          <p:cNvPr id="19" name="Text Placeholder 15">
            <a:extLst>
              <a:ext uri="{FF2B5EF4-FFF2-40B4-BE49-F238E27FC236}">
                <a16:creationId xmlns:a16="http://schemas.microsoft.com/office/drawing/2014/main" id="{79E233DF-287A-024B-A85C-C41538AA285C}"/>
              </a:ext>
            </a:extLst>
          </p:cNvPr>
          <p:cNvSpPr>
            <a:spLocks noGrp="1"/>
          </p:cNvSpPr>
          <p:nvPr>
            <p:ph type="body" sz="quarter" idx="16" hasCustomPrompt="1"/>
          </p:nvPr>
        </p:nvSpPr>
        <p:spPr>
          <a:xfrm>
            <a:off x="12933600" y="3726000"/>
            <a:ext cx="10115308" cy="8702675"/>
          </a:xfrm>
        </p:spPr>
        <p:txBody>
          <a:bodyPr/>
          <a:lstStyle/>
          <a:p>
            <a:pPr lvl="0"/>
            <a:r>
              <a:rPr lang="nl-NL" dirty="0"/>
              <a:t>Click </a:t>
            </a:r>
            <a:r>
              <a:rPr lang="nl-NL" dirty="0" err="1"/>
              <a:t>to</a:t>
            </a:r>
            <a:r>
              <a:rPr lang="nl-NL" dirty="0"/>
              <a:t> </a:t>
            </a:r>
            <a:r>
              <a:rPr lang="nl-NL" dirty="0" err="1"/>
              <a:t>edit</a:t>
            </a:r>
            <a:r>
              <a:rPr lang="nl-NL" dirty="0"/>
              <a:t> Master </a:t>
            </a:r>
            <a:r>
              <a:rPr lang="nl-NL" dirty="0" err="1"/>
              <a:t>text</a:t>
            </a:r>
            <a:r>
              <a:rPr lang="nl-NL" dirty="0"/>
              <a:t> </a:t>
            </a:r>
            <a:r>
              <a:rPr lang="nl-NL" dirty="0" err="1"/>
              <a:t>styles</a:t>
            </a:r>
            <a:endParaRPr lang="nl-NL" dirty="0"/>
          </a:p>
          <a:p>
            <a:pPr lvl="1"/>
            <a:r>
              <a:rPr lang="nl-NL" dirty="0"/>
              <a:t>Second level</a:t>
            </a:r>
          </a:p>
          <a:p>
            <a:pPr lvl="2"/>
            <a:r>
              <a:rPr lang="nl-NL" dirty="0" err="1"/>
              <a:t>Third</a:t>
            </a:r>
            <a:r>
              <a:rPr lang="nl-NL" dirty="0"/>
              <a:t> level</a:t>
            </a:r>
          </a:p>
          <a:p>
            <a:pPr lvl="3"/>
            <a:r>
              <a:rPr lang="nl-NL" dirty="0" err="1"/>
              <a:t>Fourth</a:t>
            </a:r>
            <a:r>
              <a:rPr lang="nl-NL" dirty="0"/>
              <a:t> level</a:t>
            </a:r>
          </a:p>
          <a:p>
            <a:pPr lvl="4"/>
            <a:r>
              <a:rPr lang="nl-NL" dirty="0" err="1"/>
              <a:t>Fifth</a:t>
            </a:r>
            <a:r>
              <a:rPr lang="nl-NL" dirty="0"/>
              <a:t> level</a:t>
            </a:r>
          </a:p>
        </p:txBody>
      </p:sp>
    </p:spTree>
    <p:extLst>
      <p:ext uri="{BB962C8B-B14F-4D97-AF65-F5344CB8AC3E}">
        <p14:creationId xmlns:p14="http://schemas.microsoft.com/office/powerpoint/2010/main" val="423596383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18 Algemeen Tekst over 2 kolomme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348756" y="1725278"/>
            <a:ext cx="21710640" cy="1293785"/>
          </a:xfrm>
        </p:spPr>
        <p:txBody>
          <a:bodyPr/>
          <a:lstStyle>
            <a:lvl1pPr>
              <a:defRPr sz="4800"/>
            </a:lvl1pPr>
          </a:lstStyle>
          <a:p>
            <a:r>
              <a:rPr lang="nl-NL" dirty="0"/>
              <a:t>Kolom titel</a:t>
            </a:r>
          </a:p>
        </p:txBody>
      </p:sp>
      <p:sp>
        <p:nvSpPr>
          <p:cNvPr id="5" name="Date Placeholder 4"/>
          <p:cNvSpPr>
            <a:spLocks noGrp="1"/>
          </p:cNvSpPr>
          <p:nvPr>
            <p:ph type="dt" sz="half" idx="10"/>
          </p:nvPr>
        </p:nvSpPr>
        <p:spPr/>
        <p:txBody>
          <a:bodyPr/>
          <a:lstStyle/>
          <a:p>
            <a:r>
              <a:rPr lang="nl-NL"/>
              <a:t>26 augustus 2021</a:t>
            </a:r>
            <a:endParaRPr lang="nl-NL" dirty="0"/>
          </a:p>
        </p:txBody>
      </p:sp>
      <p:sp>
        <p:nvSpPr>
          <p:cNvPr id="7" name="Slide Number Placeholder 6"/>
          <p:cNvSpPr>
            <a:spLocks noGrp="1"/>
          </p:cNvSpPr>
          <p:nvPr>
            <p:ph type="sldNum" sz="quarter" idx="12"/>
          </p:nvPr>
        </p:nvSpPr>
        <p:spPr/>
        <p:txBody>
          <a:bodyPr/>
          <a:lstStyle/>
          <a:p>
            <a:fld id="{58A012CB-14D3-4B29-B9BE-EBD198EAE235}" type="slidenum">
              <a:rPr lang="nl-NL" smtClean="0"/>
              <a:t>‹nr.›</a:t>
            </a:fld>
            <a:endParaRPr lang="nl-NL" dirty="0"/>
          </a:p>
        </p:txBody>
      </p:sp>
      <p:cxnSp>
        <p:nvCxnSpPr>
          <p:cNvPr id="11" name="Straight Connector 10">
            <a:extLst>
              <a:ext uri="{FF2B5EF4-FFF2-40B4-BE49-F238E27FC236}">
                <a16:creationId xmlns:a16="http://schemas.microsoft.com/office/drawing/2014/main" id="{937FD8D1-3DEF-4FCB-9CF8-50D4C190EF69}"/>
              </a:ext>
            </a:extLst>
          </p:cNvPr>
          <p:cNvCxnSpPr>
            <a:cxnSpLocks/>
          </p:cNvCxnSpPr>
          <p:nvPr userDrawn="1"/>
        </p:nvCxnSpPr>
        <p:spPr>
          <a:xfrm>
            <a:off x="1348756" y="3295650"/>
            <a:ext cx="21689664" cy="0"/>
          </a:xfrm>
          <a:prstGeom prst="line">
            <a:avLst/>
          </a:prstGeom>
          <a:ln w="38100">
            <a:solidFill>
              <a:srgbClr val="39870C"/>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F4EE1DA-9BE6-4C54-9886-AC193D9CE621}"/>
              </a:ext>
            </a:extLst>
          </p:cNvPr>
          <p:cNvSpPr>
            <a:spLocks noGrp="1"/>
          </p:cNvSpPr>
          <p:nvPr>
            <p:ph type="body" sz="quarter" idx="14" hasCustomPrompt="1"/>
          </p:nvPr>
        </p:nvSpPr>
        <p:spPr>
          <a:xfrm>
            <a:off x="1338266" y="3726000"/>
            <a:ext cx="21710641" cy="8702675"/>
          </a:xfrm>
        </p:spPr>
        <p:txBody>
          <a:bodyPr numCol="2" spcCol="1080000"/>
          <a:lstStyle/>
          <a:p>
            <a:pPr lvl="0"/>
            <a:r>
              <a:rPr lang="nl-NL"/>
              <a:t>Click to edit Master text styles</a:t>
            </a:r>
          </a:p>
          <a:p>
            <a:pPr lvl="1"/>
            <a:r>
              <a:rPr lang="nl-NL"/>
              <a:t>Second level</a:t>
            </a:r>
          </a:p>
          <a:p>
            <a:pPr lvl="2"/>
            <a:r>
              <a:rPr lang="nl-NL"/>
              <a:t>Third level</a:t>
            </a:r>
          </a:p>
          <a:p>
            <a:pPr lvl="3"/>
            <a:r>
              <a:rPr lang="nl-NL"/>
              <a:t>Fourth level</a:t>
            </a:r>
          </a:p>
          <a:p>
            <a:pPr lvl="4"/>
            <a:r>
              <a:rPr lang="nl-NL"/>
              <a:t>Fifth level</a:t>
            </a:r>
            <a:endParaRPr lang="nl-NL" dirty="0"/>
          </a:p>
        </p:txBody>
      </p:sp>
      <p:pic>
        <p:nvPicPr>
          <p:cNvPr id="13" name="Logo">
            <a:extLst>
              <a:ext uri="{FF2B5EF4-FFF2-40B4-BE49-F238E27FC236}">
                <a16:creationId xmlns:a16="http://schemas.microsoft.com/office/drawing/2014/main" id="{A93AF3DA-9BC0-6B4B-9CBD-99BCF696C1F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709387" y="-1"/>
            <a:ext cx="968400" cy="2408258"/>
          </a:xfrm>
          <a:prstGeom prst="rect">
            <a:avLst/>
          </a:prstGeom>
        </p:spPr>
      </p:pic>
    </p:spTree>
    <p:extLst>
      <p:ext uri="{BB962C8B-B14F-4D97-AF65-F5344CB8AC3E}">
        <p14:creationId xmlns:p14="http://schemas.microsoft.com/office/powerpoint/2010/main" val="259636373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19 Algemeen Tabel of Grafiek">
    <p:spTree>
      <p:nvGrpSpPr>
        <p:cNvPr id="1" name=""/>
        <p:cNvGrpSpPr/>
        <p:nvPr/>
      </p:nvGrpSpPr>
      <p:grpSpPr>
        <a:xfrm>
          <a:off x="0" y="0"/>
          <a:ext cx="0" cy="0"/>
          <a:chOff x="0" y="0"/>
          <a:chExt cx="0" cy="0"/>
        </a:xfrm>
      </p:grpSpPr>
      <p:sp>
        <p:nvSpPr>
          <p:cNvPr id="2" name="Title 1"/>
          <p:cNvSpPr>
            <a:spLocks noGrp="1"/>
          </p:cNvSpPr>
          <p:nvPr>
            <p:ph type="title"/>
          </p:nvPr>
        </p:nvSpPr>
        <p:spPr>
          <a:xfrm>
            <a:off x="1348755" y="1725278"/>
            <a:ext cx="21689664" cy="1293785"/>
          </a:xfrm>
        </p:spPr>
        <p:txBody>
          <a:bodyPr/>
          <a:lstStyle>
            <a:lvl1pPr>
              <a:defRPr sz="4800"/>
            </a:lvl1pPr>
          </a:lstStyle>
          <a:p>
            <a:r>
              <a:rPr lang="nl-NL" dirty="0"/>
              <a:t>Click </a:t>
            </a:r>
            <a:r>
              <a:rPr lang="nl-NL" dirty="0" err="1"/>
              <a:t>to</a:t>
            </a:r>
            <a:r>
              <a:rPr lang="nl-NL" dirty="0"/>
              <a:t> </a:t>
            </a:r>
            <a:r>
              <a:rPr lang="nl-NL" dirty="0" err="1"/>
              <a:t>edit</a:t>
            </a:r>
            <a:r>
              <a:rPr lang="nl-NL" dirty="0"/>
              <a:t> Master </a:t>
            </a:r>
            <a:r>
              <a:rPr lang="nl-NL" dirty="0" err="1"/>
              <a:t>title</a:t>
            </a:r>
            <a:r>
              <a:rPr lang="nl-NL" dirty="0"/>
              <a:t> </a:t>
            </a:r>
            <a:r>
              <a:rPr lang="nl-NL" dirty="0" err="1"/>
              <a:t>style</a:t>
            </a:r>
            <a:endParaRPr lang="nl-NL" dirty="0"/>
          </a:p>
        </p:txBody>
      </p:sp>
      <p:sp>
        <p:nvSpPr>
          <p:cNvPr id="4" name="Date Placeholder 3"/>
          <p:cNvSpPr>
            <a:spLocks noGrp="1"/>
          </p:cNvSpPr>
          <p:nvPr>
            <p:ph type="dt" sz="half" idx="10"/>
          </p:nvPr>
        </p:nvSpPr>
        <p:spPr/>
        <p:txBody>
          <a:bodyPr/>
          <a:lstStyle/>
          <a:p>
            <a:r>
              <a:rPr lang="nl-NL"/>
              <a:t>26 augustus 2021</a:t>
            </a:r>
            <a:endParaRPr lang="nl-NL" dirty="0"/>
          </a:p>
        </p:txBody>
      </p:sp>
      <p:sp>
        <p:nvSpPr>
          <p:cNvPr id="6" name="Slide Number Placeholder 5"/>
          <p:cNvSpPr>
            <a:spLocks noGrp="1"/>
          </p:cNvSpPr>
          <p:nvPr>
            <p:ph type="sldNum" sz="quarter" idx="12"/>
          </p:nvPr>
        </p:nvSpPr>
        <p:spPr/>
        <p:txBody>
          <a:bodyPr/>
          <a:lstStyle/>
          <a:p>
            <a:fld id="{58A012CB-14D3-4B29-B9BE-EBD198EAE235}" type="slidenum">
              <a:rPr lang="nl-NL" smtClean="0"/>
              <a:t>‹nr.›</a:t>
            </a:fld>
            <a:endParaRPr lang="nl-NL" dirty="0"/>
          </a:p>
        </p:txBody>
      </p:sp>
      <p:pic>
        <p:nvPicPr>
          <p:cNvPr id="13" name="Logo">
            <a:extLst>
              <a:ext uri="{FF2B5EF4-FFF2-40B4-BE49-F238E27FC236}">
                <a16:creationId xmlns:a16="http://schemas.microsoft.com/office/drawing/2014/main" id="{79F293BA-1623-4A76-8D5B-FD12AA92B2A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709387" y="-1"/>
            <a:ext cx="968400" cy="2408258"/>
          </a:xfrm>
          <a:prstGeom prst="rect">
            <a:avLst/>
          </a:prstGeom>
        </p:spPr>
      </p:pic>
      <p:cxnSp>
        <p:nvCxnSpPr>
          <p:cNvPr id="9" name="Straight Connector 8">
            <a:extLst>
              <a:ext uri="{FF2B5EF4-FFF2-40B4-BE49-F238E27FC236}">
                <a16:creationId xmlns:a16="http://schemas.microsoft.com/office/drawing/2014/main" id="{31EF27C3-F59F-43D6-AAAF-8DA7D3A4CA7E}"/>
              </a:ext>
            </a:extLst>
          </p:cNvPr>
          <p:cNvCxnSpPr>
            <a:cxnSpLocks/>
          </p:cNvCxnSpPr>
          <p:nvPr userDrawn="1"/>
        </p:nvCxnSpPr>
        <p:spPr>
          <a:xfrm>
            <a:off x="1348756" y="3295650"/>
            <a:ext cx="21689664"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5" name="Tijdelijke aanduiding voor tabel 4">
            <a:extLst>
              <a:ext uri="{FF2B5EF4-FFF2-40B4-BE49-F238E27FC236}">
                <a16:creationId xmlns:a16="http://schemas.microsoft.com/office/drawing/2014/main" id="{7BF9B7D8-7E90-244C-8B2F-C2B69B36DEDF}"/>
              </a:ext>
            </a:extLst>
          </p:cNvPr>
          <p:cNvSpPr>
            <a:spLocks noGrp="1"/>
          </p:cNvSpPr>
          <p:nvPr>
            <p:ph type="tbl" sz="quarter" idx="14"/>
          </p:nvPr>
        </p:nvSpPr>
        <p:spPr>
          <a:xfrm>
            <a:off x="1348756" y="3714749"/>
            <a:ext cx="21689664" cy="8640425"/>
          </a:xfrm>
        </p:spPr>
        <p:txBody>
          <a:bodyPr/>
          <a:lstStyle/>
          <a:p>
            <a:endParaRPr lang="nl-NL"/>
          </a:p>
        </p:txBody>
      </p:sp>
    </p:spTree>
    <p:extLst>
      <p:ext uri="{BB962C8B-B14F-4D97-AF65-F5344CB8AC3E}">
        <p14:creationId xmlns:p14="http://schemas.microsoft.com/office/powerpoint/2010/main" val="8114999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2 Voorblad 2">
    <p:spTree>
      <p:nvGrpSpPr>
        <p:cNvPr id="1" name=""/>
        <p:cNvGrpSpPr/>
        <p:nvPr/>
      </p:nvGrpSpPr>
      <p:grpSpPr>
        <a:xfrm>
          <a:off x="0" y="0"/>
          <a:ext cx="0" cy="0"/>
          <a:chOff x="0" y="0"/>
          <a:chExt cx="0" cy="0"/>
        </a:xfrm>
      </p:grpSpPr>
      <p:pic>
        <p:nvPicPr>
          <p:cNvPr id="8" name="Afbeelding 4">
            <a:extLst>
              <a:ext uri="{FF2B5EF4-FFF2-40B4-BE49-F238E27FC236}">
                <a16:creationId xmlns:a16="http://schemas.microsoft.com/office/drawing/2014/main" id="{E179A1CE-AC72-7949-8131-48F0624E0FA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1"/>
            <a:ext cx="12192000" cy="13715999"/>
          </a:xfrm>
          <a:prstGeom prst="rect">
            <a:avLst/>
          </a:prstGeom>
        </p:spPr>
      </p:pic>
      <p:sp>
        <p:nvSpPr>
          <p:cNvPr id="6" name="Rectangle 3">
            <a:extLst>
              <a:ext uri="{FF2B5EF4-FFF2-40B4-BE49-F238E27FC236}">
                <a16:creationId xmlns:a16="http://schemas.microsoft.com/office/drawing/2014/main" id="{804C8CB9-DE8D-1541-AB67-994B9F212A9C}"/>
              </a:ext>
            </a:extLst>
          </p:cNvPr>
          <p:cNvSpPr/>
          <p:nvPr userDrawn="1"/>
        </p:nvSpPr>
        <p:spPr>
          <a:xfrm>
            <a:off x="12193588" y="0"/>
            <a:ext cx="12193587" cy="1371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2" name="Title 1"/>
          <p:cNvSpPr>
            <a:spLocks noGrp="1"/>
          </p:cNvSpPr>
          <p:nvPr>
            <p:ph type="ctrTitle" hasCustomPrompt="1"/>
          </p:nvPr>
        </p:nvSpPr>
        <p:spPr>
          <a:xfrm>
            <a:off x="12821478" y="2542233"/>
            <a:ext cx="11147700" cy="8574946"/>
          </a:xfrm>
        </p:spPr>
        <p:txBody>
          <a:bodyPr anchor="ctr">
            <a:normAutofit/>
          </a:bodyPr>
          <a:lstStyle>
            <a:lvl1pPr algn="l">
              <a:lnSpc>
                <a:spcPct val="100000"/>
              </a:lnSpc>
              <a:defRPr sz="8200">
                <a:solidFill>
                  <a:schemeClr val="bg1"/>
                </a:solidFill>
              </a:defRPr>
            </a:lvl1pPr>
          </a:lstStyle>
          <a:p>
            <a:r>
              <a:rPr lang="nl-NL" dirty="0"/>
              <a:t>Click </a:t>
            </a:r>
            <a:r>
              <a:rPr lang="nl-NL" dirty="0" err="1"/>
              <a:t>to</a:t>
            </a:r>
            <a:r>
              <a:rPr lang="nl-NL" dirty="0"/>
              <a:t> </a:t>
            </a:r>
            <a:r>
              <a:rPr lang="nl-NL" dirty="0" err="1"/>
              <a:t>edit</a:t>
            </a:r>
            <a:r>
              <a:rPr lang="nl-NL" dirty="0"/>
              <a:t> Master </a:t>
            </a:r>
            <a:r>
              <a:rPr lang="nl-NL" dirty="0" err="1"/>
              <a:t>title</a:t>
            </a:r>
            <a:r>
              <a:rPr lang="nl-NL" dirty="0"/>
              <a:t> </a:t>
            </a:r>
            <a:r>
              <a:rPr lang="nl-NL" dirty="0" err="1"/>
              <a:t>style</a:t>
            </a:r>
            <a:endParaRPr lang="nl-NL" dirty="0"/>
          </a:p>
        </p:txBody>
      </p:sp>
      <p:sp>
        <p:nvSpPr>
          <p:cNvPr id="3" name="Subtitle 2"/>
          <p:cNvSpPr>
            <a:spLocks noGrp="1"/>
          </p:cNvSpPr>
          <p:nvPr>
            <p:ph type="subTitle" idx="1" hasCustomPrompt="1"/>
          </p:nvPr>
        </p:nvSpPr>
        <p:spPr>
          <a:xfrm>
            <a:off x="12821477" y="11471275"/>
            <a:ext cx="11147699" cy="1406127"/>
          </a:xfrm>
        </p:spPr>
        <p:txBody>
          <a:bodyPr anchor="b">
            <a:normAutofit/>
          </a:bodyPr>
          <a:lstStyle>
            <a:lvl1pPr marL="0" indent="0" algn="l">
              <a:buNone/>
              <a:defRPr sz="3200">
                <a:solidFill>
                  <a:schemeClr val="bg1"/>
                </a:solidFill>
              </a:defRPr>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nl-NL" dirty="0"/>
              <a:t>Click </a:t>
            </a:r>
            <a:r>
              <a:rPr lang="nl-NL" dirty="0" err="1"/>
              <a:t>to</a:t>
            </a:r>
            <a:r>
              <a:rPr lang="nl-NL" dirty="0"/>
              <a:t> </a:t>
            </a:r>
            <a:r>
              <a:rPr lang="nl-NL" dirty="0" err="1"/>
              <a:t>edit</a:t>
            </a:r>
            <a:r>
              <a:rPr lang="nl-NL" dirty="0"/>
              <a:t> Master </a:t>
            </a:r>
            <a:r>
              <a:rPr lang="nl-NL" dirty="0" err="1"/>
              <a:t>subtitle</a:t>
            </a:r>
            <a:r>
              <a:rPr lang="nl-NL" dirty="0"/>
              <a:t> </a:t>
            </a:r>
            <a:r>
              <a:rPr lang="nl-NL" dirty="0" err="1"/>
              <a:t>style</a:t>
            </a:r>
            <a:endParaRPr lang="nl-NL" dirty="0"/>
          </a:p>
        </p:txBody>
      </p:sp>
      <p:pic>
        <p:nvPicPr>
          <p:cNvPr id="7" name="Graphic 6">
            <a:extLst>
              <a:ext uri="{FF2B5EF4-FFF2-40B4-BE49-F238E27FC236}">
                <a16:creationId xmlns:a16="http://schemas.microsoft.com/office/drawing/2014/main" id="{627F9E93-62A0-B44B-9434-670A4EAA80A3}"/>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718235" y="-2"/>
            <a:ext cx="6057003" cy="2542235"/>
          </a:xfrm>
          <a:prstGeom prst="rect">
            <a:avLst/>
          </a:prstGeom>
        </p:spPr>
      </p:pic>
    </p:spTree>
    <p:extLst>
      <p:ext uri="{BB962C8B-B14F-4D97-AF65-F5344CB8AC3E}">
        <p14:creationId xmlns:p14="http://schemas.microsoft.com/office/powerpoint/2010/main" val="170440516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20 Algemeen Beeld">
    <p:spTree>
      <p:nvGrpSpPr>
        <p:cNvPr id="1" name=""/>
        <p:cNvGrpSpPr/>
        <p:nvPr/>
      </p:nvGrpSpPr>
      <p:grpSpPr>
        <a:xfrm>
          <a:off x="0" y="0"/>
          <a:ext cx="0" cy="0"/>
          <a:chOff x="0" y="0"/>
          <a:chExt cx="0" cy="0"/>
        </a:xfrm>
      </p:grpSpPr>
      <p:pic>
        <p:nvPicPr>
          <p:cNvPr id="3" name="Logo">
            <a:extLst>
              <a:ext uri="{FF2B5EF4-FFF2-40B4-BE49-F238E27FC236}">
                <a16:creationId xmlns:a16="http://schemas.microsoft.com/office/drawing/2014/main" id="{E97658EF-1099-4CB2-8E8E-A889FB17CD54}"/>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709387" y="-1"/>
            <a:ext cx="968400" cy="2408258"/>
          </a:xfrm>
          <a:prstGeom prst="rect">
            <a:avLst/>
          </a:prstGeom>
        </p:spPr>
      </p:pic>
      <p:sp>
        <p:nvSpPr>
          <p:cNvPr id="4" name="Tijdelijke aanduiding voor afbeelding 3">
            <a:extLst>
              <a:ext uri="{FF2B5EF4-FFF2-40B4-BE49-F238E27FC236}">
                <a16:creationId xmlns:a16="http://schemas.microsoft.com/office/drawing/2014/main" id="{A14DAA77-4ECB-1E45-9F58-1266A1D41F7C}"/>
              </a:ext>
            </a:extLst>
          </p:cNvPr>
          <p:cNvSpPr>
            <a:spLocks noGrp="1"/>
          </p:cNvSpPr>
          <p:nvPr>
            <p:ph type="pic" sz="quarter" idx="10"/>
          </p:nvPr>
        </p:nvSpPr>
        <p:spPr>
          <a:xfrm>
            <a:off x="0" y="1927123"/>
            <a:ext cx="24387175" cy="11788877"/>
          </a:xfrm>
        </p:spPr>
        <p:txBody>
          <a:bodyPr/>
          <a:lstStyle/>
          <a:p>
            <a:endParaRPr lang="nl-NL"/>
          </a:p>
        </p:txBody>
      </p:sp>
    </p:spTree>
    <p:extLst>
      <p:ext uri="{BB962C8B-B14F-4D97-AF65-F5344CB8AC3E}">
        <p14:creationId xmlns:p14="http://schemas.microsoft.com/office/powerpoint/2010/main" val="150102552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1 Missie Logius">
    <p:bg>
      <p:bgPr>
        <a:solidFill>
          <a:srgbClr val="39870C"/>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6C61F54-1A50-4BA3-B44E-30A710F124F9}"/>
              </a:ext>
            </a:extLst>
          </p:cNvPr>
          <p:cNvSpPr/>
          <p:nvPr userDrawn="1"/>
        </p:nvSpPr>
        <p:spPr>
          <a:xfrm>
            <a:off x="11815587" y="4671236"/>
            <a:ext cx="756000" cy="9044763"/>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pic>
        <p:nvPicPr>
          <p:cNvPr id="12" name="Logo">
            <a:extLst>
              <a:ext uri="{FF2B5EF4-FFF2-40B4-BE49-F238E27FC236}">
                <a16:creationId xmlns:a16="http://schemas.microsoft.com/office/drawing/2014/main" id="{1CE93877-59B8-4EC7-9255-6B4F1FA3325C}"/>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709387" y="-1"/>
            <a:ext cx="968400" cy="2408258"/>
          </a:xfrm>
          <a:prstGeom prst="rect">
            <a:avLst/>
          </a:prstGeom>
        </p:spPr>
      </p:pic>
      <p:sp>
        <p:nvSpPr>
          <p:cNvPr id="17" name="Tekstvak 4">
            <a:extLst>
              <a:ext uri="{FF2B5EF4-FFF2-40B4-BE49-F238E27FC236}">
                <a16:creationId xmlns:a16="http://schemas.microsoft.com/office/drawing/2014/main" id="{F1D0750D-6ACF-324C-BA7D-FD4A25CEF284}"/>
              </a:ext>
            </a:extLst>
          </p:cNvPr>
          <p:cNvSpPr txBox="1"/>
          <p:nvPr userDrawn="1"/>
        </p:nvSpPr>
        <p:spPr>
          <a:xfrm>
            <a:off x="4904165" y="4322563"/>
            <a:ext cx="6323601" cy="6223494"/>
          </a:xfrm>
          <a:prstGeom prst="rect">
            <a:avLst/>
          </a:prstGeom>
          <a:noFill/>
        </p:spPr>
        <p:txBody>
          <a:bodyPr wrap="square" rtlCol="0">
            <a:noAutofit/>
          </a:bodyPr>
          <a:lstStyle/>
          <a:p>
            <a:pPr algn="r">
              <a:lnSpc>
                <a:spcPct val="92000"/>
              </a:lnSpc>
            </a:pPr>
            <a:r>
              <a:rPr lang="nl-NL" sz="4100" dirty="0">
                <a:solidFill>
                  <a:schemeClr val="bg1"/>
                </a:solidFill>
              </a:rPr>
              <a:t>Toegang</a:t>
            </a:r>
          </a:p>
          <a:p>
            <a:pPr algn="r">
              <a:lnSpc>
                <a:spcPct val="92000"/>
              </a:lnSpc>
            </a:pPr>
            <a:endParaRPr lang="nl-NL" sz="4100" dirty="0">
              <a:solidFill>
                <a:schemeClr val="bg1"/>
              </a:solidFill>
            </a:endParaRPr>
          </a:p>
          <a:p>
            <a:pPr algn="r">
              <a:lnSpc>
                <a:spcPct val="92000"/>
              </a:lnSpc>
            </a:pPr>
            <a:r>
              <a:rPr lang="nl-NL" sz="4100" dirty="0">
                <a:solidFill>
                  <a:schemeClr val="bg1"/>
                </a:solidFill>
              </a:rPr>
              <a:t>Interactie</a:t>
            </a:r>
          </a:p>
          <a:p>
            <a:pPr algn="r">
              <a:lnSpc>
                <a:spcPct val="92000"/>
              </a:lnSpc>
            </a:pPr>
            <a:endParaRPr lang="nl-NL" sz="4100" dirty="0">
              <a:solidFill>
                <a:schemeClr val="bg1"/>
              </a:solidFill>
            </a:endParaRPr>
          </a:p>
          <a:p>
            <a:pPr algn="r">
              <a:lnSpc>
                <a:spcPct val="92000"/>
              </a:lnSpc>
            </a:pPr>
            <a:r>
              <a:rPr lang="nl-NL" sz="4100" dirty="0">
                <a:solidFill>
                  <a:schemeClr val="bg1"/>
                </a:solidFill>
              </a:rPr>
              <a:t>Gegevensuitwisseling</a:t>
            </a:r>
          </a:p>
          <a:p>
            <a:pPr algn="r">
              <a:lnSpc>
                <a:spcPct val="92000"/>
              </a:lnSpc>
            </a:pPr>
            <a:endParaRPr lang="nl-NL" sz="4100" dirty="0">
              <a:solidFill>
                <a:schemeClr val="bg1"/>
              </a:solidFill>
            </a:endParaRPr>
          </a:p>
          <a:p>
            <a:pPr algn="r">
              <a:lnSpc>
                <a:spcPct val="92000"/>
              </a:lnSpc>
            </a:pPr>
            <a:r>
              <a:rPr lang="nl-NL" sz="4100" dirty="0">
                <a:solidFill>
                  <a:schemeClr val="bg1"/>
                </a:solidFill>
              </a:rPr>
              <a:t>Infrastructuur</a:t>
            </a:r>
          </a:p>
          <a:p>
            <a:pPr algn="r">
              <a:lnSpc>
                <a:spcPct val="92000"/>
              </a:lnSpc>
            </a:pPr>
            <a:endParaRPr lang="nl-NL" sz="4100" dirty="0">
              <a:solidFill>
                <a:schemeClr val="bg1"/>
              </a:solidFill>
            </a:endParaRPr>
          </a:p>
          <a:p>
            <a:pPr algn="r">
              <a:lnSpc>
                <a:spcPct val="92000"/>
              </a:lnSpc>
            </a:pPr>
            <a:r>
              <a:rPr lang="nl-NL" sz="4100" dirty="0">
                <a:solidFill>
                  <a:schemeClr val="bg1"/>
                </a:solidFill>
              </a:rPr>
              <a:t>Regie op stelsels</a:t>
            </a:r>
            <a:br>
              <a:rPr lang="nl-NL" sz="4100" dirty="0">
                <a:solidFill>
                  <a:schemeClr val="bg1"/>
                </a:solidFill>
              </a:rPr>
            </a:br>
            <a:r>
              <a:rPr lang="nl-NL" sz="4100" dirty="0">
                <a:solidFill>
                  <a:schemeClr val="bg1"/>
                </a:solidFill>
              </a:rPr>
              <a:t>en standaarden</a:t>
            </a:r>
          </a:p>
        </p:txBody>
      </p:sp>
      <p:sp>
        <p:nvSpPr>
          <p:cNvPr id="19" name="Oval 24">
            <a:extLst>
              <a:ext uri="{FF2B5EF4-FFF2-40B4-BE49-F238E27FC236}">
                <a16:creationId xmlns:a16="http://schemas.microsoft.com/office/drawing/2014/main" id="{CB46B796-5CEB-D04D-B131-5C21E5B2CF96}"/>
              </a:ext>
            </a:extLst>
          </p:cNvPr>
          <p:cNvSpPr/>
          <p:nvPr userDrawn="1"/>
        </p:nvSpPr>
        <p:spPr>
          <a:xfrm>
            <a:off x="11812587" y="4292600"/>
            <a:ext cx="762001" cy="762001"/>
          </a:xfrm>
          <a:prstGeom prst="ellipse">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endParaRPr lang="en-NL" sz="1000" dirty="0">
              <a:solidFill>
                <a:schemeClr val="bg1"/>
              </a:solidFill>
              <a:latin typeface="Verdana"/>
            </a:endParaRPr>
          </a:p>
        </p:txBody>
      </p:sp>
      <p:sp>
        <p:nvSpPr>
          <p:cNvPr id="20" name="Oval 25">
            <a:extLst>
              <a:ext uri="{FF2B5EF4-FFF2-40B4-BE49-F238E27FC236}">
                <a16:creationId xmlns:a16="http://schemas.microsoft.com/office/drawing/2014/main" id="{1B72E4A9-EE16-8342-ABCB-92A23FF10020}"/>
              </a:ext>
            </a:extLst>
          </p:cNvPr>
          <p:cNvSpPr/>
          <p:nvPr userDrawn="1"/>
        </p:nvSpPr>
        <p:spPr>
          <a:xfrm>
            <a:off x="11812587" y="5444920"/>
            <a:ext cx="762001" cy="762001"/>
          </a:xfrm>
          <a:prstGeom prst="ellipse">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endParaRPr lang="en-NL" sz="1000" dirty="0">
              <a:solidFill>
                <a:schemeClr val="bg1"/>
              </a:solidFill>
              <a:latin typeface="Verdana"/>
            </a:endParaRPr>
          </a:p>
        </p:txBody>
      </p:sp>
      <p:sp>
        <p:nvSpPr>
          <p:cNvPr id="21" name="Oval 26">
            <a:extLst>
              <a:ext uri="{FF2B5EF4-FFF2-40B4-BE49-F238E27FC236}">
                <a16:creationId xmlns:a16="http://schemas.microsoft.com/office/drawing/2014/main" id="{D77A44B9-CD33-4C48-B653-5BEFFFB88B65}"/>
              </a:ext>
            </a:extLst>
          </p:cNvPr>
          <p:cNvSpPr/>
          <p:nvPr userDrawn="1"/>
        </p:nvSpPr>
        <p:spPr>
          <a:xfrm>
            <a:off x="11812586" y="6597168"/>
            <a:ext cx="762001" cy="762001"/>
          </a:xfrm>
          <a:prstGeom prst="ellipse">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endParaRPr lang="en-NL" sz="1000" dirty="0">
              <a:solidFill>
                <a:schemeClr val="bg1"/>
              </a:solidFill>
              <a:latin typeface="Verdana"/>
            </a:endParaRPr>
          </a:p>
        </p:txBody>
      </p:sp>
      <p:sp>
        <p:nvSpPr>
          <p:cNvPr id="22" name="Oval 27">
            <a:extLst>
              <a:ext uri="{FF2B5EF4-FFF2-40B4-BE49-F238E27FC236}">
                <a16:creationId xmlns:a16="http://schemas.microsoft.com/office/drawing/2014/main" id="{7595F974-743F-E542-A571-D42FD8B408A4}"/>
              </a:ext>
            </a:extLst>
          </p:cNvPr>
          <p:cNvSpPr/>
          <p:nvPr userDrawn="1"/>
        </p:nvSpPr>
        <p:spPr>
          <a:xfrm>
            <a:off x="11811772" y="7749488"/>
            <a:ext cx="762001" cy="762001"/>
          </a:xfrm>
          <a:prstGeom prst="ellipse">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endParaRPr lang="en-NL" sz="1000" dirty="0">
              <a:solidFill>
                <a:schemeClr val="bg1"/>
              </a:solidFill>
              <a:latin typeface="Verdana"/>
            </a:endParaRPr>
          </a:p>
        </p:txBody>
      </p:sp>
      <p:sp>
        <p:nvSpPr>
          <p:cNvPr id="23" name="Oval 28">
            <a:extLst>
              <a:ext uri="{FF2B5EF4-FFF2-40B4-BE49-F238E27FC236}">
                <a16:creationId xmlns:a16="http://schemas.microsoft.com/office/drawing/2014/main" id="{7962FD1F-4EFB-3946-9F47-4284E7126C4E}"/>
              </a:ext>
            </a:extLst>
          </p:cNvPr>
          <p:cNvSpPr/>
          <p:nvPr userDrawn="1"/>
        </p:nvSpPr>
        <p:spPr>
          <a:xfrm>
            <a:off x="11812586" y="8901736"/>
            <a:ext cx="762001" cy="762001"/>
          </a:xfrm>
          <a:prstGeom prst="ellipse">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endParaRPr lang="en-NL" sz="1000" dirty="0">
              <a:solidFill>
                <a:schemeClr val="bg1"/>
              </a:solidFill>
              <a:latin typeface="Verdana"/>
            </a:endParaRPr>
          </a:p>
        </p:txBody>
      </p:sp>
      <p:sp>
        <p:nvSpPr>
          <p:cNvPr id="15" name="Tekstvak 14">
            <a:extLst>
              <a:ext uri="{FF2B5EF4-FFF2-40B4-BE49-F238E27FC236}">
                <a16:creationId xmlns:a16="http://schemas.microsoft.com/office/drawing/2014/main" id="{3CC1A137-8D86-F840-891B-FB29AEFBBF4D}"/>
              </a:ext>
            </a:extLst>
          </p:cNvPr>
          <p:cNvSpPr txBox="1"/>
          <p:nvPr userDrawn="1"/>
        </p:nvSpPr>
        <p:spPr>
          <a:xfrm>
            <a:off x="13586009" y="4294460"/>
            <a:ext cx="8194999" cy="7388352"/>
          </a:xfrm>
          <a:prstGeom prst="rect">
            <a:avLst/>
          </a:prstGeom>
          <a:noFill/>
        </p:spPr>
        <p:txBody>
          <a:bodyPr wrap="square" rtlCol="0">
            <a:noAutofit/>
          </a:bodyPr>
          <a:lstStyle/>
          <a:p>
            <a:pPr algn="l"/>
            <a:r>
              <a:rPr lang="nl-NL" sz="4100" b="1" dirty="0">
                <a:solidFill>
                  <a:schemeClr val="bg1"/>
                </a:solidFill>
              </a:rPr>
              <a:t>De Missie van Logius</a:t>
            </a:r>
          </a:p>
          <a:p>
            <a:pPr algn="l"/>
            <a:endParaRPr lang="nl-NL" sz="3200" dirty="0">
              <a:solidFill>
                <a:schemeClr val="bg1"/>
              </a:solidFill>
            </a:endParaRPr>
          </a:p>
          <a:p>
            <a:pPr algn="l"/>
            <a:r>
              <a:rPr lang="nl-NL" sz="2400" dirty="0">
                <a:solidFill>
                  <a:schemeClr val="bg1"/>
                </a:solidFill>
              </a:rPr>
              <a:t>Logius gelooft in een overheid die altijd, overal</a:t>
            </a:r>
          </a:p>
          <a:p>
            <a:pPr algn="l"/>
            <a:r>
              <a:rPr lang="nl-NL" sz="2400" dirty="0">
                <a:solidFill>
                  <a:schemeClr val="bg1"/>
                </a:solidFill>
              </a:rPr>
              <a:t>en voor iedereen beschikbaar en toegankelijk is.</a:t>
            </a:r>
          </a:p>
          <a:p>
            <a:pPr algn="l"/>
            <a:endParaRPr lang="nl-NL" sz="2400" dirty="0">
              <a:solidFill>
                <a:schemeClr val="bg1"/>
              </a:solidFill>
            </a:endParaRPr>
          </a:p>
          <a:p>
            <a:pPr algn="l"/>
            <a:r>
              <a:rPr lang="nl-NL" sz="2400" dirty="0">
                <a:solidFill>
                  <a:schemeClr val="bg1"/>
                </a:solidFill>
              </a:rPr>
              <a:t>Daarom bieden we publieke organisaties producten en diensten waarmee we er samen voor zorgen dat burgers en bedrijven digitaal zaken kunnen regelen met de overheid.</a:t>
            </a:r>
          </a:p>
          <a:p>
            <a:pPr algn="l"/>
            <a:endParaRPr lang="nl-NL" sz="2400" dirty="0">
              <a:solidFill>
                <a:schemeClr val="bg1"/>
              </a:solidFill>
            </a:endParaRPr>
          </a:p>
          <a:p>
            <a:pPr algn="l"/>
            <a:r>
              <a:rPr lang="nl-NL" sz="2400" dirty="0">
                <a:solidFill>
                  <a:schemeClr val="bg1"/>
                </a:solidFill>
              </a:rPr>
              <a:t>Dat doen we vakkundig, betrouwbaar en</a:t>
            </a:r>
          </a:p>
          <a:p>
            <a:pPr algn="l"/>
            <a:r>
              <a:rPr lang="nl-NL" sz="2400" dirty="0">
                <a:solidFill>
                  <a:schemeClr val="bg1"/>
                </a:solidFill>
              </a:rPr>
              <a:t>in eenvoud. </a:t>
            </a:r>
          </a:p>
        </p:txBody>
      </p:sp>
    </p:spTree>
    <p:extLst>
      <p:ext uri="{BB962C8B-B14F-4D97-AF65-F5344CB8AC3E}">
        <p14:creationId xmlns:p14="http://schemas.microsoft.com/office/powerpoint/2010/main" val="38440544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2 Centrale boodschap Logius">
    <p:bg>
      <p:bgPr>
        <a:solidFill>
          <a:srgbClr val="39870C"/>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6C61F54-1A50-4BA3-B44E-30A710F124F9}"/>
              </a:ext>
            </a:extLst>
          </p:cNvPr>
          <p:cNvSpPr/>
          <p:nvPr userDrawn="1"/>
        </p:nvSpPr>
        <p:spPr>
          <a:xfrm>
            <a:off x="11815587" y="4671236"/>
            <a:ext cx="756000" cy="9044763"/>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pic>
        <p:nvPicPr>
          <p:cNvPr id="12" name="Logo">
            <a:extLst>
              <a:ext uri="{FF2B5EF4-FFF2-40B4-BE49-F238E27FC236}">
                <a16:creationId xmlns:a16="http://schemas.microsoft.com/office/drawing/2014/main" id="{1CE93877-59B8-4EC7-9255-6B4F1FA3325C}"/>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709387" y="-1"/>
            <a:ext cx="968400" cy="2408258"/>
          </a:xfrm>
          <a:prstGeom prst="rect">
            <a:avLst/>
          </a:prstGeom>
        </p:spPr>
      </p:pic>
      <p:sp>
        <p:nvSpPr>
          <p:cNvPr id="17" name="Tekstvak 4">
            <a:extLst>
              <a:ext uri="{FF2B5EF4-FFF2-40B4-BE49-F238E27FC236}">
                <a16:creationId xmlns:a16="http://schemas.microsoft.com/office/drawing/2014/main" id="{F1D0750D-6ACF-324C-BA7D-FD4A25CEF284}"/>
              </a:ext>
            </a:extLst>
          </p:cNvPr>
          <p:cNvSpPr txBox="1"/>
          <p:nvPr userDrawn="1"/>
        </p:nvSpPr>
        <p:spPr>
          <a:xfrm>
            <a:off x="4904165" y="4322563"/>
            <a:ext cx="6323601" cy="6223494"/>
          </a:xfrm>
          <a:prstGeom prst="rect">
            <a:avLst/>
          </a:prstGeom>
          <a:noFill/>
        </p:spPr>
        <p:txBody>
          <a:bodyPr wrap="square" rtlCol="0">
            <a:noAutofit/>
          </a:bodyPr>
          <a:lstStyle/>
          <a:p>
            <a:pPr algn="r">
              <a:lnSpc>
                <a:spcPct val="92000"/>
              </a:lnSpc>
            </a:pPr>
            <a:r>
              <a:rPr lang="nl-NL" sz="4100" dirty="0">
                <a:solidFill>
                  <a:schemeClr val="bg1"/>
                </a:solidFill>
              </a:rPr>
              <a:t>Toegang</a:t>
            </a:r>
          </a:p>
          <a:p>
            <a:pPr algn="r">
              <a:lnSpc>
                <a:spcPct val="92000"/>
              </a:lnSpc>
            </a:pPr>
            <a:endParaRPr lang="nl-NL" sz="4100" dirty="0">
              <a:solidFill>
                <a:schemeClr val="bg1"/>
              </a:solidFill>
            </a:endParaRPr>
          </a:p>
          <a:p>
            <a:pPr algn="r">
              <a:lnSpc>
                <a:spcPct val="92000"/>
              </a:lnSpc>
            </a:pPr>
            <a:r>
              <a:rPr lang="nl-NL" sz="4100" dirty="0">
                <a:solidFill>
                  <a:schemeClr val="bg1"/>
                </a:solidFill>
              </a:rPr>
              <a:t>Interactie</a:t>
            </a:r>
          </a:p>
          <a:p>
            <a:pPr algn="r">
              <a:lnSpc>
                <a:spcPct val="92000"/>
              </a:lnSpc>
            </a:pPr>
            <a:endParaRPr lang="nl-NL" sz="4100" dirty="0">
              <a:solidFill>
                <a:schemeClr val="bg1"/>
              </a:solidFill>
            </a:endParaRPr>
          </a:p>
          <a:p>
            <a:pPr algn="r">
              <a:lnSpc>
                <a:spcPct val="92000"/>
              </a:lnSpc>
            </a:pPr>
            <a:r>
              <a:rPr lang="nl-NL" sz="4100" dirty="0">
                <a:solidFill>
                  <a:schemeClr val="bg1"/>
                </a:solidFill>
              </a:rPr>
              <a:t>Gegevensuitwisseling</a:t>
            </a:r>
          </a:p>
          <a:p>
            <a:pPr algn="r">
              <a:lnSpc>
                <a:spcPct val="92000"/>
              </a:lnSpc>
            </a:pPr>
            <a:endParaRPr lang="nl-NL" sz="4100" dirty="0">
              <a:solidFill>
                <a:schemeClr val="bg1"/>
              </a:solidFill>
            </a:endParaRPr>
          </a:p>
          <a:p>
            <a:pPr algn="r">
              <a:lnSpc>
                <a:spcPct val="92000"/>
              </a:lnSpc>
            </a:pPr>
            <a:r>
              <a:rPr lang="nl-NL" sz="4100" dirty="0">
                <a:solidFill>
                  <a:schemeClr val="bg1"/>
                </a:solidFill>
              </a:rPr>
              <a:t>Infrastructuur</a:t>
            </a:r>
          </a:p>
          <a:p>
            <a:pPr algn="r">
              <a:lnSpc>
                <a:spcPct val="92000"/>
              </a:lnSpc>
            </a:pPr>
            <a:endParaRPr lang="nl-NL" sz="4100" dirty="0">
              <a:solidFill>
                <a:schemeClr val="bg1"/>
              </a:solidFill>
            </a:endParaRPr>
          </a:p>
          <a:p>
            <a:pPr algn="r">
              <a:lnSpc>
                <a:spcPct val="92000"/>
              </a:lnSpc>
            </a:pPr>
            <a:r>
              <a:rPr lang="nl-NL" sz="4100" dirty="0">
                <a:solidFill>
                  <a:schemeClr val="bg1"/>
                </a:solidFill>
              </a:rPr>
              <a:t>Regie op stelsels</a:t>
            </a:r>
            <a:br>
              <a:rPr lang="nl-NL" sz="4100" dirty="0">
                <a:solidFill>
                  <a:schemeClr val="bg1"/>
                </a:solidFill>
              </a:rPr>
            </a:br>
            <a:r>
              <a:rPr lang="nl-NL" sz="4100" dirty="0">
                <a:solidFill>
                  <a:schemeClr val="bg1"/>
                </a:solidFill>
              </a:rPr>
              <a:t>en standaarden</a:t>
            </a:r>
          </a:p>
        </p:txBody>
      </p:sp>
      <p:sp>
        <p:nvSpPr>
          <p:cNvPr id="19" name="Oval 24">
            <a:extLst>
              <a:ext uri="{FF2B5EF4-FFF2-40B4-BE49-F238E27FC236}">
                <a16:creationId xmlns:a16="http://schemas.microsoft.com/office/drawing/2014/main" id="{CB46B796-5CEB-D04D-B131-5C21E5B2CF96}"/>
              </a:ext>
            </a:extLst>
          </p:cNvPr>
          <p:cNvSpPr/>
          <p:nvPr userDrawn="1"/>
        </p:nvSpPr>
        <p:spPr>
          <a:xfrm>
            <a:off x="11812587" y="4292600"/>
            <a:ext cx="762001" cy="762001"/>
          </a:xfrm>
          <a:prstGeom prst="ellipse">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endParaRPr lang="en-NL" sz="1000" dirty="0">
              <a:solidFill>
                <a:schemeClr val="bg1"/>
              </a:solidFill>
              <a:latin typeface="Verdana"/>
            </a:endParaRPr>
          </a:p>
        </p:txBody>
      </p:sp>
      <p:sp>
        <p:nvSpPr>
          <p:cNvPr id="20" name="Oval 25">
            <a:extLst>
              <a:ext uri="{FF2B5EF4-FFF2-40B4-BE49-F238E27FC236}">
                <a16:creationId xmlns:a16="http://schemas.microsoft.com/office/drawing/2014/main" id="{1B72E4A9-EE16-8342-ABCB-92A23FF10020}"/>
              </a:ext>
            </a:extLst>
          </p:cNvPr>
          <p:cNvSpPr/>
          <p:nvPr userDrawn="1"/>
        </p:nvSpPr>
        <p:spPr>
          <a:xfrm>
            <a:off x="11812587" y="5444920"/>
            <a:ext cx="762001" cy="762001"/>
          </a:xfrm>
          <a:prstGeom prst="ellipse">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endParaRPr lang="en-NL" sz="1000" dirty="0">
              <a:solidFill>
                <a:schemeClr val="bg1"/>
              </a:solidFill>
              <a:latin typeface="Verdana"/>
            </a:endParaRPr>
          </a:p>
        </p:txBody>
      </p:sp>
      <p:sp>
        <p:nvSpPr>
          <p:cNvPr id="21" name="Oval 26">
            <a:extLst>
              <a:ext uri="{FF2B5EF4-FFF2-40B4-BE49-F238E27FC236}">
                <a16:creationId xmlns:a16="http://schemas.microsoft.com/office/drawing/2014/main" id="{D77A44B9-CD33-4C48-B653-5BEFFFB88B65}"/>
              </a:ext>
            </a:extLst>
          </p:cNvPr>
          <p:cNvSpPr/>
          <p:nvPr userDrawn="1"/>
        </p:nvSpPr>
        <p:spPr>
          <a:xfrm>
            <a:off x="11812586" y="6597168"/>
            <a:ext cx="762001" cy="762001"/>
          </a:xfrm>
          <a:prstGeom prst="ellipse">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endParaRPr lang="en-NL" sz="1000" dirty="0">
              <a:solidFill>
                <a:schemeClr val="bg1"/>
              </a:solidFill>
              <a:latin typeface="Verdana"/>
            </a:endParaRPr>
          </a:p>
        </p:txBody>
      </p:sp>
      <p:sp>
        <p:nvSpPr>
          <p:cNvPr id="22" name="Oval 27">
            <a:extLst>
              <a:ext uri="{FF2B5EF4-FFF2-40B4-BE49-F238E27FC236}">
                <a16:creationId xmlns:a16="http://schemas.microsoft.com/office/drawing/2014/main" id="{7595F974-743F-E542-A571-D42FD8B408A4}"/>
              </a:ext>
            </a:extLst>
          </p:cNvPr>
          <p:cNvSpPr/>
          <p:nvPr userDrawn="1"/>
        </p:nvSpPr>
        <p:spPr>
          <a:xfrm>
            <a:off x="11811772" y="7749488"/>
            <a:ext cx="762001" cy="762001"/>
          </a:xfrm>
          <a:prstGeom prst="ellipse">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endParaRPr lang="en-NL" sz="1000" dirty="0">
              <a:solidFill>
                <a:schemeClr val="bg1"/>
              </a:solidFill>
              <a:latin typeface="Verdana"/>
            </a:endParaRPr>
          </a:p>
        </p:txBody>
      </p:sp>
      <p:sp>
        <p:nvSpPr>
          <p:cNvPr id="23" name="Oval 28">
            <a:extLst>
              <a:ext uri="{FF2B5EF4-FFF2-40B4-BE49-F238E27FC236}">
                <a16:creationId xmlns:a16="http://schemas.microsoft.com/office/drawing/2014/main" id="{7962FD1F-4EFB-3946-9F47-4284E7126C4E}"/>
              </a:ext>
            </a:extLst>
          </p:cNvPr>
          <p:cNvSpPr/>
          <p:nvPr userDrawn="1"/>
        </p:nvSpPr>
        <p:spPr>
          <a:xfrm>
            <a:off x="11812586" y="8901736"/>
            <a:ext cx="762001" cy="762001"/>
          </a:xfrm>
          <a:prstGeom prst="ellipse">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endParaRPr lang="en-NL" sz="1000" dirty="0">
              <a:solidFill>
                <a:schemeClr val="bg1"/>
              </a:solidFill>
              <a:latin typeface="Verdana"/>
            </a:endParaRPr>
          </a:p>
        </p:txBody>
      </p:sp>
      <p:sp>
        <p:nvSpPr>
          <p:cNvPr id="15" name="Tekstvak 14">
            <a:extLst>
              <a:ext uri="{FF2B5EF4-FFF2-40B4-BE49-F238E27FC236}">
                <a16:creationId xmlns:a16="http://schemas.microsoft.com/office/drawing/2014/main" id="{3CC1A137-8D86-F840-891B-FB29AEFBBF4D}"/>
              </a:ext>
            </a:extLst>
          </p:cNvPr>
          <p:cNvSpPr txBox="1"/>
          <p:nvPr userDrawn="1"/>
        </p:nvSpPr>
        <p:spPr>
          <a:xfrm>
            <a:off x="13586009" y="4294460"/>
            <a:ext cx="6024605" cy="7388352"/>
          </a:xfrm>
          <a:prstGeom prst="rect">
            <a:avLst/>
          </a:prstGeom>
          <a:noFill/>
        </p:spPr>
        <p:txBody>
          <a:bodyPr wrap="square" rtlCol="0">
            <a:noAutofit/>
          </a:bodyPr>
          <a:lstStyle/>
          <a:p>
            <a:r>
              <a:rPr lang="nl-NL" sz="4100" b="1" dirty="0">
                <a:solidFill>
                  <a:schemeClr val="bg1"/>
                </a:solidFill>
              </a:rPr>
              <a:t>Samen zorgen we voor een digitale overheid die werkt voor iedereen. </a:t>
            </a:r>
          </a:p>
        </p:txBody>
      </p:sp>
    </p:spTree>
    <p:extLst>
      <p:ext uri="{BB962C8B-B14F-4D97-AF65-F5344CB8AC3E}">
        <p14:creationId xmlns:p14="http://schemas.microsoft.com/office/powerpoint/2010/main" val="118343685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3 Domeinen kernboodschap">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BE8AFB8-B582-5FD7-4326-6D667DD4E005}"/>
              </a:ext>
            </a:extLst>
          </p:cNvPr>
          <p:cNvPicPr>
            <a:picLocks noChangeAspect="1"/>
          </p:cNvPicPr>
          <p:nvPr userDrawn="1"/>
        </p:nvPicPr>
        <p:blipFill>
          <a:blip r:embed="rId2"/>
          <a:stretch>
            <a:fillRect/>
          </a:stretch>
        </p:blipFill>
        <p:spPr>
          <a:xfrm>
            <a:off x="18842469" y="4946961"/>
            <a:ext cx="792000" cy="792000"/>
          </a:xfrm>
          <a:prstGeom prst="rect">
            <a:avLst/>
          </a:prstGeom>
        </p:spPr>
      </p:pic>
      <p:pic>
        <p:nvPicPr>
          <p:cNvPr id="7" name="Picture 6">
            <a:extLst>
              <a:ext uri="{FF2B5EF4-FFF2-40B4-BE49-F238E27FC236}">
                <a16:creationId xmlns:a16="http://schemas.microsoft.com/office/drawing/2014/main" id="{F3F1D004-596A-4687-6D31-ECA17DDF1B1F}"/>
              </a:ext>
            </a:extLst>
          </p:cNvPr>
          <p:cNvPicPr>
            <a:picLocks noChangeAspect="1"/>
          </p:cNvPicPr>
          <p:nvPr userDrawn="1"/>
        </p:nvPicPr>
        <p:blipFill>
          <a:blip r:embed="rId3"/>
          <a:stretch>
            <a:fillRect/>
          </a:stretch>
        </p:blipFill>
        <p:spPr>
          <a:xfrm>
            <a:off x="14519389" y="4946961"/>
            <a:ext cx="792000" cy="792000"/>
          </a:xfrm>
          <a:prstGeom prst="rect">
            <a:avLst/>
          </a:prstGeom>
        </p:spPr>
      </p:pic>
      <p:pic>
        <p:nvPicPr>
          <p:cNvPr id="5" name="Picture 4">
            <a:extLst>
              <a:ext uri="{FF2B5EF4-FFF2-40B4-BE49-F238E27FC236}">
                <a16:creationId xmlns:a16="http://schemas.microsoft.com/office/drawing/2014/main" id="{03FFF811-71F6-F006-731D-2BB6029BCF62}"/>
              </a:ext>
            </a:extLst>
          </p:cNvPr>
          <p:cNvPicPr>
            <a:picLocks noChangeAspect="1"/>
          </p:cNvPicPr>
          <p:nvPr userDrawn="1"/>
        </p:nvPicPr>
        <p:blipFill>
          <a:blip r:embed="rId4"/>
          <a:stretch>
            <a:fillRect/>
          </a:stretch>
        </p:blipFill>
        <p:spPr>
          <a:xfrm>
            <a:off x="10196309" y="4946961"/>
            <a:ext cx="792000" cy="792000"/>
          </a:xfrm>
          <a:prstGeom prst="rect">
            <a:avLst/>
          </a:prstGeom>
        </p:spPr>
      </p:pic>
      <p:pic>
        <p:nvPicPr>
          <p:cNvPr id="3" name="Picture 2">
            <a:extLst>
              <a:ext uri="{FF2B5EF4-FFF2-40B4-BE49-F238E27FC236}">
                <a16:creationId xmlns:a16="http://schemas.microsoft.com/office/drawing/2014/main" id="{6E0B7128-104D-65A1-88A6-65A1F785C06B}"/>
              </a:ext>
            </a:extLst>
          </p:cNvPr>
          <p:cNvPicPr>
            <a:picLocks noChangeAspect="1"/>
          </p:cNvPicPr>
          <p:nvPr userDrawn="1"/>
        </p:nvPicPr>
        <p:blipFill>
          <a:blip r:embed="rId5"/>
          <a:stretch>
            <a:fillRect/>
          </a:stretch>
        </p:blipFill>
        <p:spPr>
          <a:xfrm>
            <a:off x="1548563" y="4946960"/>
            <a:ext cx="792001" cy="792001"/>
          </a:xfrm>
          <a:prstGeom prst="rect">
            <a:avLst/>
          </a:prstGeom>
        </p:spPr>
      </p:pic>
      <p:pic>
        <p:nvPicPr>
          <p:cNvPr id="2" name="Picture 1">
            <a:extLst>
              <a:ext uri="{FF2B5EF4-FFF2-40B4-BE49-F238E27FC236}">
                <a16:creationId xmlns:a16="http://schemas.microsoft.com/office/drawing/2014/main" id="{E3A6BB34-AFC3-FCD8-BB93-E8C4B6F3D9DF}"/>
              </a:ext>
            </a:extLst>
          </p:cNvPr>
          <p:cNvPicPr>
            <a:picLocks noChangeAspect="1"/>
          </p:cNvPicPr>
          <p:nvPr userDrawn="1"/>
        </p:nvPicPr>
        <p:blipFill>
          <a:blip r:embed="rId6"/>
          <a:stretch>
            <a:fillRect/>
          </a:stretch>
        </p:blipFill>
        <p:spPr>
          <a:xfrm>
            <a:off x="5872436" y="4947762"/>
            <a:ext cx="792001" cy="792001"/>
          </a:xfrm>
          <a:prstGeom prst="rect">
            <a:avLst/>
          </a:prstGeom>
        </p:spPr>
      </p:pic>
      <p:sp>
        <p:nvSpPr>
          <p:cNvPr id="4" name="Date Placeholder 3"/>
          <p:cNvSpPr>
            <a:spLocks noGrp="1"/>
          </p:cNvSpPr>
          <p:nvPr>
            <p:ph type="dt" sz="half" idx="10"/>
          </p:nvPr>
        </p:nvSpPr>
        <p:spPr/>
        <p:txBody>
          <a:bodyPr/>
          <a:lstStyle/>
          <a:p>
            <a:r>
              <a:rPr lang="nl-NL"/>
              <a:t>26 augustus 2021</a:t>
            </a:r>
            <a:endParaRPr lang="nl-NL" dirty="0"/>
          </a:p>
        </p:txBody>
      </p:sp>
      <p:sp>
        <p:nvSpPr>
          <p:cNvPr id="6" name="Slide Number Placeholder 5"/>
          <p:cNvSpPr>
            <a:spLocks noGrp="1"/>
          </p:cNvSpPr>
          <p:nvPr>
            <p:ph type="sldNum" sz="quarter" idx="12"/>
          </p:nvPr>
        </p:nvSpPr>
        <p:spPr/>
        <p:txBody>
          <a:bodyPr/>
          <a:lstStyle/>
          <a:p>
            <a:fld id="{58A012CB-14D3-4B29-B9BE-EBD198EAE235}" type="slidenum">
              <a:rPr lang="nl-NL" smtClean="0"/>
              <a:t>‹nr.›</a:t>
            </a:fld>
            <a:endParaRPr lang="nl-NL" dirty="0"/>
          </a:p>
        </p:txBody>
      </p:sp>
      <p:pic>
        <p:nvPicPr>
          <p:cNvPr id="13" name="Logo">
            <a:extLst>
              <a:ext uri="{FF2B5EF4-FFF2-40B4-BE49-F238E27FC236}">
                <a16:creationId xmlns:a16="http://schemas.microsoft.com/office/drawing/2014/main" id="{79F293BA-1623-4A76-8D5B-FD12AA92B2AE}"/>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1709387" y="-1"/>
            <a:ext cx="968400" cy="2408258"/>
          </a:xfrm>
          <a:prstGeom prst="rect">
            <a:avLst/>
          </a:prstGeom>
        </p:spPr>
      </p:pic>
      <p:cxnSp>
        <p:nvCxnSpPr>
          <p:cNvPr id="21" name="Rechte verbindingslijn 20">
            <a:extLst>
              <a:ext uri="{FF2B5EF4-FFF2-40B4-BE49-F238E27FC236}">
                <a16:creationId xmlns:a16="http://schemas.microsoft.com/office/drawing/2014/main" id="{A6CF40ED-B3DB-6A4C-8048-A7CEA8CC2670}"/>
              </a:ext>
            </a:extLst>
          </p:cNvPr>
          <p:cNvCxnSpPr/>
          <p:nvPr userDrawn="1"/>
        </p:nvCxnSpPr>
        <p:spPr>
          <a:xfrm>
            <a:off x="1550149" y="6126453"/>
            <a:ext cx="3936251" cy="0"/>
          </a:xfrm>
          <a:prstGeom prst="line">
            <a:avLst/>
          </a:prstGeom>
          <a:ln w="25400">
            <a:solidFill>
              <a:srgbClr val="E17000"/>
            </a:solidFill>
          </a:ln>
        </p:spPr>
        <p:style>
          <a:lnRef idx="1">
            <a:schemeClr val="accent1"/>
          </a:lnRef>
          <a:fillRef idx="0">
            <a:schemeClr val="accent1"/>
          </a:fillRef>
          <a:effectRef idx="0">
            <a:schemeClr val="accent1"/>
          </a:effectRef>
          <a:fontRef idx="minor">
            <a:schemeClr val="tx1"/>
          </a:fontRef>
        </p:style>
      </p:cxnSp>
      <p:cxnSp>
        <p:nvCxnSpPr>
          <p:cNvPr id="22" name="Rechte verbindingslijn 21">
            <a:extLst>
              <a:ext uri="{FF2B5EF4-FFF2-40B4-BE49-F238E27FC236}">
                <a16:creationId xmlns:a16="http://schemas.microsoft.com/office/drawing/2014/main" id="{4C346DEE-E7C9-284C-90A7-F27EDBB040B8}"/>
              </a:ext>
            </a:extLst>
          </p:cNvPr>
          <p:cNvCxnSpPr/>
          <p:nvPr userDrawn="1"/>
        </p:nvCxnSpPr>
        <p:spPr>
          <a:xfrm>
            <a:off x="5873229" y="6126453"/>
            <a:ext cx="3936251" cy="0"/>
          </a:xfrm>
          <a:prstGeom prst="line">
            <a:avLst/>
          </a:prstGeom>
          <a:ln w="25400">
            <a:solidFill>
              <a:srgbClr val="8FCAE7"/>
            </a:solidFill>
          </a:ln>
        </p:spPr>
        <p:style>
          <a:lnRef idx="1">
            <a:schemeClr val="accent1"/>
          </a:lnRef>
          <a:fillRef idx="0">
            <a:schemeClr val="accent1"/>
          </a:fillRef>
          <a:effectRef idx="0">
            <a:schemeClr val="accent1"/>
          </a:effectRef>
          <a:fontRef idx="minor">
            <a:schemeClr val="tx1"/>
          </a:fontRef>
        </p:style>
      </p:cxnSp>
      <p:cxnSp>
        <p:nvCxnSpPr>
          <p:cNvPr id="23" name="Rechte verbindingslijn 22">
            <a:extLst>
              <a:ext uri="{FF2B5EF4-FFF2-40B4-BE49-F238E27FC236}">
                <a16:creationId xmlns:a16="http://schemas.microsoft.com/office/drawing/2014/main" id="{4EC85019-264A-8444-8C67-2D7810A7E99F}"/>
              </a:ext>
            </a:extLst>
          </p:cNvPr>
          <p:cNvCxnSpPr/>
          <p:nvPr userDrawn="1"/>
        </p:nvCxnSpPr>
        <p:spPr>
          <a:xfrm>
            <a:off x="10196309" y="6126453"/>
            <a:ext cx="3936251" cy="0"/>
          </a:xfrm>
          <a:prstGeom prst="line">
            <a:avLst/>
          </a:prstGeom>
          <a:ln w="25400">
            <a:solidFill>
              <a:srgbClr val="FFB612"/>
            </a:solidFill>
          </a:ln>
        </p:spPr>
        <p:style>
          <a:lnRef idx="1">
            <a:schemeClr val="accent1"/>
          </a:lnRef>
          <a:fillRef idx="0">
            <a:schemeClr val="accent1"/>
          </a:fillRef>
          <a:effectRef idx="0">
            <a:schemeClr val="accent1"/>
          </a:effectRef>
          <a:fontRef idx="minor">
            <a:schemeClr val="tx1"/>
          </a:fontRef>
        </p:style>
      </p:cxnSp>
      <p:cxnSp>
        <p:nvCxnSpPr>
          <p:cNvPr id="24" name="Rechte verbindingslijn 23">
            <a:extLst>
              <a:ext uri="{FF2B5EF4-FFF2-40B4-BE49-F238E27FC236}">
                <a16:creationId xmlns:a16="http://schemas.microsoft.com/office/drawing/2014/main" id="{78A0D59E-E748-FE46-B13F-34DA25396717}"/>
              </a:ext>
            </a:extLst>
          </p:cNvPr>
          <p:cNvCxnSpPr/>
          <p:nvPr userDrawn="1"/>
        </p:nvCxnSpPr>
        <p:spPr>
          <a:xfrm>
            <a:off x="14519389" y="6126453"/>
            <a:ext cx="3936251" cy="0"/>
          </a:xfrm>
          <a:prstGeom prst="line">
            <a:avLst/>
          </a:prstGeom>
          <a:ln w="25400">
            <a:solidFill>
              <a:srgbClr val="76D2B6"/>
            </a:solidFill>
          </a:ln>
        </p:spPr>
        <p:style>
          <a:lnRef idx="1">
            <a:schemeClr val="accent1"/>
          </a:lnRef>
          <a:fillRef idx="0">
            <a:schemeClr val="accent1"/>
          </a:fillRef>
          <a:effectRef idx="0">
            <a:schemeClr val="accent1"/>
          </a:effectRef>
          <a:fontRef idx="minor">
            <a:schemeClr val="tx1"/>
          </a:fontRef>
        </p:style>
      </p:cxnSp>
      <p:cxnSp>
        <p:nvCxnSpPr>
          <p:cNvPr id="25" name="Rechte verbindingslijn 24">
            <a:extLst>
              <a:ext uri="{FF2B5EF4-FFF2-40B4-BE49-F238E27FC236}">
                <a16:creationId xmlns:a16="http://schemas.microsoft.com/office/drawing/2014/main" id="{B7349073-4E48-D449-AE04-A617E6D9EB2B}"/>
              </a:ext>
            </a:extLst>
          </p:cNvPr>
          <p:cNvCxnSpPr/>
          <p:nvPr userDrawn="1"/>
        </p:nvCxnSpPr>
        <p:spPr>
          <a:xfrm>
            <a:off x="18842469" y="6126453"/>
            <a:ext cx="3936251" cy="0"/>
          </a:xfrm>
          <a:prstGeom prst="line">
            <a:avLst/>
          </a:prstGeom>
          <a:ln w="25400">
            <a:solidFill>
              <a:srgbClr val="275937"/>
            </a:solidFill>
          </a:ln>
        </p:spPr>
        <p:style>
          <a:lnRef idx="1">
            <a:schemeClr val="accent1"/>
          </a:lnRef>
          <a:fillRef idx="0">
            <a:schemeClr val="accent1"/>
          </a:fillRef>
          <a:effectRef idx="0">
            <a:schemeClr val="accent1"/>
          </a:effectRef>
          <a:fontRef idx="minor">
            <a:schemeClr val="tx1"/>
          </a:fontRef>
        </p:style>
      </p:cxnSp>
      <p:sp>
        <p:nvSpPr>
          <p:cNvPr id="31" name="Tekstvak 30">
            <a:extLst>
              <a:ext uri="{FF2B5EF4-FFF2-40B4-BE49-F238E27FC236}">
                <a16:creationId xmlns:a16="http://schemas.microsoft.com/office/drawing/2014/main" id="{E625C973-DA58-6448-86C5-198CE00AF485}"/>
              </a:ext>
            </a:extLst>
          </p:cNvPr>
          <p:cNvSpPr txBox="1"/>
          <p:nvPr userDrawn="1"/>
        </p:nvSpPr>
        <p:spPr>
          <a:xfrm>
            <a:off x="2499360" y="4948555"/>
            <a:ext cx="2987039" cy="781044"/>
          </a:xfrm>
          <a:prstGeom prst="rect">
            <a:avLst/>
          </a:prstGeom>
          <a:noFill/>
        </p:spPr>
        <p:txBody>
          <a:bodyPr wrap="square" rtlCol="0" anchor="ctr">
            <a:noAutofit/>
          </a:bodyPr>
          <a:lstStyle/>
          <a:p>
            <a:pPr eaLnBrk="0" hangingPunct="0"/>
            <a:r>
              <a:rPr lang="nl-NL" sz="2000" b="1" dirty="0"/>
              <a:t>Toegang</a:t>
            </a:r>
          </a:p>
        </p:txBody>
      </p:sp>
      <p:sp>
        <p:nvSpPr>
          <p:cNvPr id="32" name="Tekstvak 31">
            <a:extLst>
              <a:ext uri="{FF2B5EF4-FFF2-40B4-BE49-F238E27FC236}">
                <a16:creationId xmlns:a16="http://schemas.microsoft.com/office/drawing/2014/main" id="{D0443213-599E-4A4C-A978-C1B0DFC142A7}"/>
              </a:ext>
            </a:extLst>
          </p:cNvPr>
          <p:cNvSpPr txBox="1"/>
          <p:nvPr userDrawn="1"/>
        </p:nvSpPr>
        <p:spPr>
          <a:xfrm>
            <a:off x="6822440" y="4948555"/>
            <a:ext cx="2987039" cy="781044"/>
          </a:xfrm>
          <a:prstGeom prst="rect">
            <a:avLst/>
          </a:prstGeom>
          <a:noFill/>
        </p:spPr>
        <p:txBody>
          <a:bodyPr wrap="square" rtlCol="0" anchor="ctr">
            <a:noAutofit/>
          </a:bodyPr>
          <a:lstStyle/>
          <a:p>
            <a:pPr eaLnBrk="0" hangingPunct="0"/>
            <a:r>
              <a:rPr lang="nl-NL" sz="2000" b="1" dirty="0"/>
              <a:t>Interactie</a:t>
            </a:r>
          </a:p>
        </p:txBody>
      </p:sp>
      <p:sp>
        <p:nvSpPr>
          <p:cNvPr id="33" name="Tekstvak 32">
            <a:extLst>
              <a:ext uri="{FF2B5EF4-FFF2-40B4-BE49-F238E27FC236}">
                <a16:creationId xmlns:a16="http://schemas.microsoft.com/office/drawing/2014/main" id="{86B368D2-BF7D-2B4D-88F2-D5F875261FDB}"/>
              </a:ext>
            </a:extLst>
          </p:cNvPr>
          <p:cNvSpPr txBox="1"/>
          <p:nvPr userDrawn="1"/>
        </p:nvSpPr>
        <p:spPr>
          <a:xfrm>
            <a:off x="11145520" y="4948555"/>
            <a:ext cx="2987039" cy="781044"/>
          </a:xfrm>
          <a:prstGeom prst="rect">
            <a:avLst/>
          </a:prstGeom>
          <a:noFill/>
        </p:spPr>
        <p:txBody>
          <a:bodyPr wrap="square" rtlCol="0" anchor="ctr">
            <a:noAutofit/>
          </a:bodyPr>
          <a:lstStyle/>
          <a:p>
            <a:pPr eaLnBrk="0" hangingPunct="0"/>
            <a:r>
              <a:rPr lang="nl-NL" sz="2000" b="1" dirty="0" err="1"/>
              <a:t>Gegevens-uitwisseling</a:t>
            </a:r>
            <a:endParaRPr lang="nl-NL" sz="2000" b="1" dirty="0"/>
          </a:p>
        </p:txBody>
      </p:sp>
      <p:sp>
        <p:nvSpPr>
          <p:cNvPr id="34" name="Tekstvak 33">
            <a:extLst>
              <a:ext uri="{FF2B5EF4-FFF2-40B4-BE49-F238E27FC236}">
                <a16:creationId xmlns:a16="http://schemas.microsoft.com/office/drawing/2014/main" id="{E1044E12-6195-2344-ACC6-A05CAC66AC5D}"/>
              </a:ext>
            </a:extLst>
          </p:cNvPr>
          <p:cNvSpPr txBox="1"/>
          <p:nvPr userDrawn="1"/>
        </p:nvSpPr>
        <p:spPr>
          <a:xfrm>
            <a:off x="15468600" y="4948555"/>
            <a:ext cx="2987039" cy="781044"/>
          </a:xfrm>
          <a:prstGeom prst="rect">
            <a:avLst/>
          </a:prstGeom>
          <a:noFill/>
        </p:spPr>
        <p:txBody>
          <a:bodyPr wrap="square" rtlCol="0" anchor="ctr">
            <a:noAutofit/>
          </a:bodyPr>
          <a:lstStyle/>
          <a:p>
            <a:pPr eaLnBrk="0" hangingPunct="0"/>
            <a:r>
              <a:rPr lang="nl-NL" sz="2000" b="1" dirty="0"/>
              <a:t>Infrastructuur</a:t>
            </a:r>
          </a:p>
        </p:txBody>
      </p:sp>
      <p:sp>
        <p:nvSpPr>
          <p:cNvPr id="35" name="Tekstvak 34">
            <a:extLst>
              <a:ext uri="{FF2B5EF4-FFF2-40B4-BE49-F238E27FC236}">
                <a16:creationId xmlns:a16="http://schemas.microsoft.com/office/drawing/2014/main" id="{BC8D71EC-A8C6-6E48-AB5B-A890647B96B3}"/>
              </a:ext>
            </a:extLst>
          </p:cNvPr>
          <p:cNvSpPr txBox="1"/>
          <p:nvPr userDrawn="1"/>
        </p:nvSpPr>
        <p:spPr>
          <a:xfrm>
            <a:off x="19791680" y="4948555"/>
            <a:ext cx="2987039" cy="781044"/>
          </a:xfrm>
          <a:prstGeom prst="rect">
            <a:avLst/>
          </a:prstGeom>
          <a:noFill/>
        </p:spPr>
        <p:txBody>
          <a:bodyPr wrap="square" rtlCol="0" anchor="ctr">
            <a:noAutofit/>
          </a:bodyPr>
          <a:lstStyle/>
          <a:p>
            <a:pPr eaLnBrk="0" hangingPunct="0"/>
            <a:r>
              <a:rPr lang="nl-NL" sz="2000" b="1" dirty="0"/>
              <a:t>Regie op stelsels en standaarden</a:t>
            </a:r>
          </a:p>
        </p:txBody>
      </p:sp>
      <p:sp>
        <p:nvSpPr>
          <p:cNvPr id="36" name="Tekstvak 35">
            <a:extLst>
              <a:ext uri="{FF2B5EF4-FFF2-40B4-BE49-F238E27FC236}">
                <a16:creationId xmlns:a16="http://schemas.microsoft.com/office/drawing/2014/main" id="{0ECDDC91-C2D3-9644-8506-E16D8284622F}"/>
              </a:ext>
            </a:extLst>
          </p:cNvPr>
          <p:cNvSpPr txBox="1"/>
          <p:nvPr userDrawn="1"/>
        </p:nvSpPr>
        <p:spPr>
          <a:xfrm>
            <a:off x="1550148" y="6614938"/>
            <a:ext cx="3936251" cy="5248907"/>
          </a:xfrm>
          <a:prstGeom prst="rect">
            <a:avLst/>
          </a:prstGeom>
          <a:noFill/>
        </p:spPr>
        <p:txBody>
          <a:bodyPr wrap="square" rtlCol="0" anchor="t">
            <a:noAutofit/>
          </a:bodyPr>
          <a:lstStyle/>
          <a:p>
            <a:r>
              <a:rPr lang="nl-NL" sz="2000" kern="1200" dirty="0">
                <a:solidFill>
                  <a:schemeClr val="tx1"/>
                </a:solidFill>
                <a:effectLst/>
                <a:latin typeface="+mn-lt"/>
                <a:ea typeface="+mn-ea"/>
                <a:cs typeface="+mn-cs"/>
              </a:rPr>
              <a:t>Met diensten en producten van Logius kan veilig en makkelijk toegang worden gegeven tot online </a:t>
            </a:r>
            <a:r>
              <a:rPr lang="nl-NL" sz="2000" kern="1200" dirty="0" err="1">
                <a:solidFill>
                  <a:schemeClr val="tx1"/>
                </a:solidFill>
                <a:effectLst/>
                <a:latin typeface="+mn-lt"/>
                <a:ea typeface="+mn-ea"/>
                <a:cs typeface="+mn-cs"/>
              </a:rPr>
              <a:t>dienst-verlening</a:t>
            </a:r>
            <a:r>
              <a:rPr lang="nl-NL" sz="2000" kern="1200" dirty="0">
                <a:solidFill>
                  <a:schemeClr val="tx1"/>
                </a:solidFill>
                <a:effectLst/>
                <a:latin typeface="+mn-lt"/>
                <a:ea typeface="+mn-ea"/>
                <a:cs typeface="+mn-cs"/>
              </a:rPr>
              <a:t>. Niet alleen vanuit Nederland, maar ook </a:t>
            </a:r>
            <a:r>
              <a:rPr lang="nl-NL" sz="2000" kern="1200" dirty="0" err="1">
                <a:solidFill>
                  <a:schemeClr val="tx1"/>
                </a:solidFill>
                <a:effectLst/>
                <a:latin typeface="+mn-lt"/>
                <a:ea typeface="+mn-ea"/>
                <a:cs typeface="+mn-cs"/>
              </a:rPr>
              <a:t>daar-buiten</a:t>
            </a:r>
            <a:r>
              <a:rPr lang="nl-NL" sz="2000" kern="1200" dirty="0">
                <a:solidFill>
                  <a:schemeClr val="tx1"/>
                </a:solidFill>
                <a:effectLst/>
                <a:latin typeface="+mn-lt"/>
                <a:ea typeface="+mn-ea"/>
                <a:cs typeface="+mn-cs"/>
              </a:rPr>
              <a:t>.</a:t>
            </a:r>
          </a:p>
          <a:p>
            <a:endParaRPr lang="nl-NL" sz="2000" kern="1200" dirty="0">
              <a:solidFill>
                <a:schemeClr val="tx1"/>
              </a:solidFill>
              <a:effectLst/>
              <a:latin typeface="+mn-lt"/>
              <a:ea typeface="+mn-ea"/>
              <a:cs typeface="+mn-cs"/>
            </a:endParaRPr>
          </a:p>
          <a:p>
            <a:r>
              <a:rPr lang="nl-NL" sz="2000" kern="1200" dirty="0">
                <a:solidFill>
                  <a:schemeClr val="tx1"/>
                </a:solidFill>
                <a:effectLst/>
                <a:latin typeface="+mn-lt"/>
                <a:ea typeface="+mn-ea"/>
                <a:cs typeface="+mn-cs"/>
              </a:rPr>
              <a:t>Vaak gaat het om privacygevoelige gegevens. Logius biedt de zekerheid dat gegevens met de juiste persoon of het juiste bedrijf worden gedeeld. </a:t>
            </a:r>
          </a:p>
        </p:txBody>
      </p:sp>
      <p:sp>
        <p:nvSpPr>
          <p:cNvPr id="37" name="Tekstvak 36">
            <a:extLst>
              <a:ext uri="{FF2B5EF4-FFF2-40B4-BE49-F238E27FC236}">
                <a16:creationId xmlns:a16="http://schemas.microsoft.com/office/drawing/2014/main" id="{3CED80A6-C3ED-0A47-A8AF-2A7399AEE304}"/>
              </a:ext>
            </a:extLst>
          </p:cNvPr>
          <p:cNvSpPr txBox="1"/>
          <p:nvPr userDrawn="1"/>
        </p:nvSpPr>
        <p:spPr>
          <a:xfrm>
            <a:off x="5873228" y="6614938"/>
            <a:ext cx="3936251" cy="5248907"/>
          </a:xfrm>
          <a:prstGeom prst="rect">
            <a:avLst/>
          </a:prstGeom>
          <a:noFill/>
        </p:spPr>
        <p:txBody>
          <a:bodyPr wrap="square" rtlCol="0" anchor="t">
            <a:noAutofit/>
          </a:bodyPr>
          <a:lstStyle/>
          <a:p>
            <a:pPr eaLnBrk="0" hangingPunct="0">
              <a:lnSpc>
                <a:spcPct val="100000"/>
              </a:lnSpc>
            </a:pPr>
            <a:r>
              <a:rPr lang="nl-NL" sz="2000" kern="1200" dirty="0">
                <a:solidFill>
                  <a:schemeClr val="tx1"/>
                </a:solidFill>
                <a:effectLst/>
                <a:latin typeface="+mn-lt"/>
                <a:ea typeface="+mn-ea"/>
                <a:cs typeface="+mn-cs"/>
              </a:rPr>
              <a:t>Burgers en ondernemers </a:t>
            </a:r>
          </a:p>
          <a:p>
            <a:pPr eaLnBrk="0" hangingPunct="0">
              <a:lnSpc>
                <a:spcPct val="100000"/>
              </a:lnSpc>
            </a:pPr>
            <a:r>
              <a:rPr lang="nl-NL" sz="2000" kern="1200" dirty="0">
                <a:solidFill>
                  <a:schemeClr val="tx1"/>
                </a:solidFill>
                <a:effectLst/>
                <a:latin typeface="+mn-lt"/>
                <a:ea typeface="+mn-ea"/>
                <a:cs typeface="+mn-cs"/>
              </a:rPr>
              <a:t>kunt u op een veilige en toegankelijke manier attenderen op belangrijke zaken met een digitaal bericht.</a:t>
            </a:r>
          </a:p>
          <a:p>
            <a:pPr eaLnBrk="0" hangingPunct="0">
              <a:lnSpc>
                <a:spcPct val="100000"/>
              </a:lnSpc>
            </a:pPr>
            <a:endParaRPr lang="nl-NL" sz="2000" kern="1200" dirty="0">
              <a:solidFill>
                <a:schemeClr val="tx1"/>
              </a:solidFill>
              <a:effectLst/>
              <a:latin typeface="+mn-lt"/>
              <a:ea typeface="+mn-ea"/>
              <a:cs typeface="+mn-cs"/>
            </a:endParaRPr>
          </a:p>
          <a:p>
            <a:pPr eaLnBrk="0" hangingPunct="0">
              <a:lnSpc>
                <a:spcPct val="100000"/>
              </a:lnSpc>
            </a:pPr>
            <a:r>
              <a:rPr lang="nl-NL" sz="2000" kern="1200" dirty="0">
                <a:solidFill>
                  <a:schemeClr val="tx1"/>
                </a:solidFill>
                <a:effectLst/>
                <a:latin typeface="+mn-lt"/>
                <a:ea typeface="+mn-ea"/>
                <a:cs typeface="+mn-cs"/>
              </a:rPr>
              <a:t>Ook kunt u iemand inzicht geven in zijn of haar geregistreerde gegevens</a:t>
            </a:r>
          </a:p>
          <a:p>
            <a:pPr eaLnBrk="0" hangingPunct="0">
              <a:lnSpc>
                <a:spcPct val="100000"/>
              </a:lnSpc>
            </a:pPr>
            <a:r>
              <a:rPr lang="nl-NL" sz="2000" kern="1200" dirty="0">
                <a:solidFill>
                  <a:schemeClr val="tx1"/>
                </a:solidFill>
                <a:effectLst/>
                <a:latin typeface="+mn-lt"/>
                <a:ea typeface="+mn-ea"/>
                <a:cs typeface="+mn-cs"/>
              </a:rPr>
              <a:t>en diegene de regie geven over deze </a:t>
            </a:r>
            <a:r>
              <a:rPr lang="nl-NL" sz="2000" kern="1200" dirty="0" err="1">
                <a:solidFill>
                  <a:schemeClr val="tx1"/>
                </a:solidFill>
                <a:effectLst/>
                <a:latin typeface="+mn-lt"/>
                <a:ea typeface="+mn-ea"/>
                <a:cs typeface="+mn-cs"/>
              </a:rPr>
              <a:t>persoons-gegevens</a:t>
            </a:r>
            <a:r>
              <a:rPr lang="nl-NL" sz="2000" kern="1200" dirty="0">
                <a:solidFill>
                  <a:schemeClr val="tx1"/>
                </a:solidFill>
                <a:effectLst/>
                <a:latin typeface="+mn-lt"/>
                <a:ea typeface="+mn-ea"/>
                <a:cs typeface="+mn-cs"/>
              </a:rPr>
              <a:t>, waaronder</a:t>
            </a:r>
          </a:p>
          <a:p>
            <a:pPr eaLnBrk="0" hangingPunct="0">
              <a:lnSpc>
                <a:spcPct val="100000"/>
              </a:lnSpc>
            </a:pPr>
            <a:r>
              <a:rPr lang="nl-NL" sz="2000" kern="1200" dirty="0">
                <a:solidFill>
                  <a:schemeClr val="tx1"/>
                </a:solidFill>
                <a:effectLst/>
                <a:latin typeface="+mn-lt"/>
                <a:ea typeface="+mn-ea"/>
                <a:cs typeface="+mn-cs"/>
              </a:rPr>
              <a:t>het delen met anderen.</a:t>
            </a:r>
          </a:p>
        </p:txBody>
      </p:sp>
      <p:sp>
        <p:nvSpPr>
          <p:cNvPr id="38" name="Tekstvak 37">
            <a:extLst>
              <a:ext uri="{FF2B5EF4-FFF2-40B4-BE49-F238E27FC236}">
                <a16:creationId xmlns:a16="http://schemas.microsoft.com/office/drawing/2014/main" id="{EB9F4020-CA2C-954E-9D79-F80E79E0224A}"/>
              </a:ext>
            </a:extLst>
          </p:cNvPr>
          <p:cNvSpPr txBox="1"/>
          <p:nvPr userDrawn="1"/>
        </p:nvSpPr>
        <p:spPr>
          <a:xfrm>
            <a:off x="10196308" y="6614938"/>
            <a:ext cx="3936251" cy="5248907"/>
          </a:xfrm>
          <a:prstGeom prst="rect">
            <a:avLst/>
          </a:prstGeom>
          <a:noFill/>
        </p:spPr>
        <p:txBody>
          <a:bodyPr wrap="square" rtlCol="0" anchor="t">
            <a:noAutofit/>
          </a:bodyPr>
          <a:lstStyle/>
          <a:p>
            <a:pPr eaLnBrk="0" hangingPunct="0">
              <a:lnSpc>
                <a:spcPct val="100000"/>
              </a:lnSpc>
            </a:pPr>
            <a:r>
              <a:rPr lang="nl-NL" sz="2000" kern="1200" dirty="0">
                <a:solidFill>
                  <a:schemeClr val="tx1"/>
                </a:solidFill>
                <a:effectLst/>
                <a:latin typeface="+mn-lt"/>
                <a:ea typeface="+mn-ea"/>
                <a:cs typeface="+mn-cs"/>
              </a:rPr>
              <a:t>Uw gegevens kunt u veilig, betrouwbaar en </a:t>
            </a:r>
            <a:r>
              <a:rPr lang="nl-NL" sz="2000" kern="1200" dirty="0" err="1">
                <a:solidFill>
                  <a:schemeClr val="tx1"/>
                </a:solidFill>
                <a:effectLst/>
                <a:latin typeface="+mn-lt"/>
                <a:ea typeface="+mn-ea"/>
                <a:cs typeface="+mn-cs"/>
              </a:rPr>
              <a:t>gestandaar-diseerd</a:t>
            </a:r>
            <a:r>
              <a:rPr lang="nl-NL" sz="2000" kern="1200" dirty="0">
                <a:solidFill>
                  <a:schemeClr val="tx1"/>
                </a:solidFill>
                <a:effectLst/>
                <a:latin typeface="+mn-lt"/>
                <a:ea typeface="+mn-ea"/>
                <a:cs typeface="+mn-cs"/>
              </a:rPr>
              <a:t> uitwisselen tussen overheden, burgers en bedrijven.</a:t>
            </a:r>
          </a:p>
          <a:p>
            <a:pPr eaLnBrk="0" hangingPunct="0">
              <a:lnSpc>
                <a:spcPct val="100000"/>
              </a:lnSpc>
            </a:pPr>
            <a:endParaRPr lang="nl-NL" sz="2000" kern="1200" dirty="0">
              <a:solidFill>
                <a:schemeClr val="tx1"/>
              </a:solidFill>
              <a:effectLst/>
              <a:latin typeface="+mn-lt"/>
              <a:ea typeface="+mn-ea"/>
              <a:cs typeface="+mn-cs"/>
            </a:endParaRPr>
          </a:p>
          <a:p>
            <a:pPr eaLnBrk="0" hangingPunct="0">
              <a:lnSpc>
                <a:spcPct val="100000"/>
              </a:lnSpc>
            </a:pPr>
            <a:r>
              <a:rPr lang="nl-NL" sz="2000" kern="1200" dirty="0">
                <a:solidFill>
                  <a:schemeClr val="tx1"/>
                </a:solidFill>
                <a:effectLst/>
                <a:latin typeface="+mn-lt"/>
                <a:ea typeface="+mn-ea"/>
                <a:cs typeface="+mn-cs"/>
              </a:rPr>
              <a:t>Logius maakt dit mogelijk</a:t>
            </a:r>
          </a:p>
          <a:p>
            <a:pPr eaLnBrk="0" hangingPunct="0">
              <a:lnSpc>
                <a:spcPct val="100000"/>
              </a:lnSpc>
            </a:pPr>
            <a:r>
              <a:rPr lang="nl-NL" sz="2000" kern="1200" dirty="0">
                <a:solidFill>
                  <a:schemeClr val="tx1"/>
                </a:solidFill>
                <a:effectLst/>
                <a:latin typeface="+mn-lt"/>
                <a:ea typeface="+mn-ea"/>
                <a:cs typeface="+mn-cs"/>
              </a:rPr>
              <a:t>als ketenpartner voor de digitale overheid.</a:t>
            </a:r>
          </a:p>
          <a:p>
            <a:pPr eaLnBrk="0" hangingPunct="0">
              <a:lnSpc>
                <a:spcPct val="100000"/>
              </a:lnSpc>
            </a:pPr>
            <a:endParaRPr lang="nl-NL" sz="2000" kern="1200" dirty="0">
              <a:solidFill>
                <a:schemeClr val="tx1"/>
              </a:solidFill>
              <a:effectLst/>
              <a:latin typeface="+mn-lt"/>
              <a:ea typeface="+mn-ea"/>
              <a:cs typeface="+mn-cs"/>
            </a:endParaRPr>
          </a:p>
          <a:p>
            <a:pPr eaLnBrk="0" hangingPunct="0">
              <a:lnSpc>
                <a:spcPct val="100000"/>
              </a:lnSpc>
            </a:pPr>
            <a:r>
              <a:rPr lang="nl-NL" sz="2000" kern="1200" dirty="0">
                <a:solidFill>
                  <a:schemeClr val="tx1"/>
                </a:solidFill>
                <a:effectLst/>
                <a:latin typeface="+mn-lt"/>
                <a:ea typeface="+mn-ea"/>
                <a:cs typeface="+mn-cs"/>
              </a:rPr>
              <a:t>Daarbij bieden we ook oplossingen om de gegevens in de basisregistraties op orde te houden en uit te wisselen.</a:t>
            </a:r>
          </a:p>
        </p:txBody>
      </p:sp>
      <p:sp>
        <p:nvSpPr>
          <p:cNvPr id="39" name="Tekstvak 38">
            <a:extLst>
              <a:ext uri="{FF2B5EF4-FFF2-40B4-BE49-F238E27FC236}">
                <a16:creationId xmlns:a16="http://schemas.microsoft.com/office/drawing/2014/main" id="{F51030E1-C554-A447-A03B-EEE72351A79D}"/>
              </a:ext>
            </a:extLst>
          </p:cNvPr>
          <p:cNvSpPr txBox="1"/>
          <p:nvPr userDrawn="1"/>
        </p:nvSpPr>
        <p:spPr>
          <a:xfrm>
            <a:off x="14519388" y="6614938"/>
            <a:ext cx="3936251" cy="5248907"/>
          </a:xfrm>
          <a:prstGeom prst="rect">
            <a:avLst/>
          </a:prstGeom>
          <a:noFill/>
        </p:spPr>
        <p:txBody>
          <a:bodyPr wrap="square" rtlCol="0" anchor="t">
            <a:noAutofit/>
          </a:bodyPr>
          <a:lstStyle/>
          <a:p>
            <a:pPr eaLnBrk="0" hangingPunct="0">
              <a:lnSpc>
                <a:spcPct val="100000"/>
              </a:lnSpc>
            </a:pPr>
            <a:r>
              <a:rPr lang="nl-NL" sz="2000" kern="1200" dirty="0">
                <a:solidFill>
                  <a:schemeClr val="tx1"/>
                </a:solidFill>
                <a:effectLst/>
                <a:latin typeface="+mn-lt"/>
                <a:ea typeface="+mn-ea"/>
                <a:cs typeface="+mn-cs"/>
              </a:rPr>
              <a:t>Uw digitale diensten</a:t>
            </a:r>
          </a:p>
          <a:p>
            <a:pPr eaLnBrk="0" hangingPunct="0">
              <a:lnSpc>
                <a:spcPct val="100000"/>
              </a:lnSpc>
            </a:pPr>
            <a:r>
              <a:rPr lang="nl-NL" sz="2000" kern="1200" dirty="0">
                <a:solidFill>
                  <a:schemeClr val="tx1"/>
                </a:solidFill>
                <a:effectLst/>
                <a:latin typeface="+mn-lt"/>
                <a:ea typeface="+mn-ea"/>
                <a:cs typeface="+mn-cs"/>
              </a:rPr>
              <a:t>kunt u snel en schaalbaar opbouwen met ons IT-fundament.</a:t>
            </a:r>
          </a:p>
          <a:p>
            <a:pPr eaLnBrk="0" hangingPunct="0">
              <a:lnSpc>
                <a:spcPct val="100000"/>
              </a:lnSpc>
            </a:pPr>
            <a:endParaRPr lang="nl-NL" sz="2000" kern="1200" dirty="0">
              <a:solidFill>
                <a:schemeClr val="tx1"/>
              </a:solidFill>
              <a:effectLst/>
              <a:latin typeface="+mn-lt"/>
              <a:ea typeface="+mn-ea"/>
              <a:cs typeface="+mn-cs"/>
            </a:endParaRPr>
          </a:p>
          <a:p>
            <a:pPr eaLnBrk="0" hangingPunct="0">
              <a:lnSpc>
                <a:spcPct val="100000"/>
              </a:lnSpc>
            </a:pPr>
            <a:r>
              <a:rPr lang="nl-NL" sz="2000" kern="1200" dirty="0">
                <a:solidFill>
                  <a:schemeClr val="tx1"/>
                </a:solidFill>
                <a:effectLst/>
                <a:latin typeface="+mn-lt"/>
                <a:ea typeface="+mn-ea"/>
                <a:cs typeface="+mn-cs"/>
              </a:rPr>
              <a:t>En u voldoet altijd aan</a:t>
            </a:r>
          </a:p>
          <a:p>
            <a:pPr eaLnBrk="0" hangingPunct="0">
              <a:lnSpc>
                <a:spcPct val="100000"/>
              </a:lnSpc>
            </a:pPr>
            <a:r>
              <a:rPr lang="nl-NL" sz="2000" kern="1200" dirty="0">
                <a:solidFill>
                  <a:schemeClr val="tx1"/>
                </a:solidFill>
                <a:effectLst/>
                <a:latin typeface="+mn-lt"/>
                <a:ea typeface="+mn-ea"/>
                <a:cs typeface="+mn-cs"/>
              </a:rPr>
              <a:t>de laatste veiligheidseisen, standaarden en regelgeving.</a:t>
            </a:r>
          </a:p>
          <a:p>
            <a:pPr eaLnBrk="0" hangingPunct="0">
              <a:lnSpc>
                <a:spcPct val="100000"/>
              </a:lnSpc>
            </a:pPr>
            <a:endParaRPr lang="nl-NL" sz="2000" kern="1200" dirty="0">
              <a:solidFill>
                <a:schemeClr val="tx1"/>
              </a:solidFill>
              <a:effectLst/>
              <a:latin typeface="+mn-lt"/>
              <a:ea typeface="+mn-ea"/>
              <a:cs typeface="+mn-cs"/>
            </a:endParaRPr>
          </a:p>
          <a:p>
            <a:pPr eaLnBrk="0" hangingPunct="0">
              <a:lnSpc>
                <a:spcPct val="100000"/>
              </a:lnSpc>
            </a:pPr>
            <a:r>
              <a:rPr lang="nl-NL" sz="2000" kern="1200" dirty="0">
                <a:solidFill>
                  <a:schemeClr val="tx1"/>
                </a:solidFill>
                <a:effectLst/>
                <a:latin typeface="+mn-lt"/>
                <a:ea typeface="+mn-ea"/>
                <a:cs typeface="+mn-cs"/>
              </a:rPr>
              <a:t>Ook zorgt Logius voor betrouwbare verbindingen voor het transport van uw data naar burgers, bedrijven en overheden.</a:t>
            </a:r>
          </a:p>
        </p:txBody>
      </p:sp>
      <p:sp>
        <p:nvSpPr>
          <p:cNvPr id="40" name="Tekstvak 39">
            <a:extLst>
              <a:ext uri="{FF2B5EF4-FFF2-40B4-BE49-F238E27FC236}">
                <a16:creationId xmlns:a16="http://schemas.microsoft.com/office/drawing/2014/main" id="{089CEB50-C09E-6443-A46E-C24D1B218734}"/>
              </a:ext>
            </a:extLst>
          </p:cNvPr>
          <p:cNvSpPr txBox="1"/>
          <p:nvPr userDrawn="1"/>
        </p:nvSpPr>
        <p:spPr>
          <a:xfrm>
            <a:off x="18842468" y="6614938"/>
            <a:ext cx="3994559" cy="5248907"/>
          </a:xfrm>
          <a:prstGeom prst="rect">
            <a:avLst/>
          </a:prstGeom>
          <a:noFill/>
        </p:spPr>
        <p:txBody>
          <a:bodyPr wrap="square" rtlCol="0" anchor="t">
            <a:noAutofit/>
          </a:bodyPr>
          <a:lstStyle/>
          <a:p>
            <a:pPr eaLnBrk="0" hangingPunct="0">
              <a:lnSpc>
                <a:spcPct val="100000"/>
              </a:lnSpc>
            </a:pPr>
            <a:r>
              <a:rPr lang="nl-NL" sz="2000" kern="1200" dirty="0">
                <a:solidFill>
                  <a:schemeClr val="tx1"/>
                </a:solidFill>
                <a:effectLst/>
                <a:latin typeface="+mn-lt"/>
                <a:ea typeface="+mn-ea"/>
                <a:cs typeface="+mn-cs"/>
              </a:rPr>
              <a:t>Uw digitale dienstverlening aan burgers en bedrijven</a:t>
            </a:r>
          </a:p>
          <a:p>
            <a:pPr eaLnBrk="0" hangingPunct="0">
              <a:lnSpc>
                <a:spcPct val="100000"/>
              </a:lnSpc>
            </a:pPr>
            <a:r>
              <a:rPr lang="nl-NL" sz="2000" kern="1200" dirty="0">
                <a:solidFill>
                  <a:schemeClr val="tx1"/>
                </a:solidFill>
                <a:effectLst/>
                <a:latin typeface="+mn-lt"/>
                <a:ea typeface="+mn-ea"/>
                <a:cs typeface="+mn-cs"/>
              </a:rPr>
              <a:t>is veilig, herkenbaar en makkelijk door het gebruik van uniforme standaarden</a:t>
            </a:r>
          </a:p>
          <a:p>
            <a:pPr eaLnBrk="0" hangingPunct="0">
              <a:lnSpc>
                <a:spcPct val="100000"/>
              </a:lnSpc>
            </a:pPr>
            <a:r>
              <a:rPr lang="nl-NL" sz="2000" kern="1200" dirty="0">
                <a:solidFill>
                  <a:schemeClr val="tx1"/>
                </a:solidFill>
                <a:effectLst/>
                <a:latin typeface="+mn-lt"/>
                <a:ea typeface="+mn-ea"/>
                <a:cs typeface="+mn-cs"/>
              </a:rPr>
              <a:t>en stelsels.</a:t>
            </a:r>
          </a:p>
          <a:p>
            <a:pPr eaLnBrk="0" hangingPunct="0">
              <a:lnSpc>
                <a:spcPct val="100000"/>
              </a:lnSpc>
            </a:pPr>
            <a:endParaRPr lang="nl-NL" sz="2000" kern="1200" dirty="0">
              <a:solidFill>
                <a:schemeClr val="tx1"/>
              </a:solidFill>
              <a:effectLst/>
              <a:latin typeface="+mn-lt"/>
              <a:ea typeface="+mn-ea"/>
              <a:cs typeface="+mn-cs"/>
            </a:endParaRPr>
          </a:p>
          <a:p>
            <a:pPr eaLnBrk="0" hangingPunct="0">
              <a:lnSpc>
                <a:spcPct val="100000"/>
              </a:lnSpc>
            </a:pPr>
            <a:r>
              <a:rPr lang="nl-NL" sz="2000" kern="1200" dirty="0">
                <a:solidFill>
                  <a:schemeClr val="tx1"/>
                </a:solidFill>
                <a:effectLst/>
                <a:latin typeface="+mn-lt"/>
                <a:ea typeface="+mn-ea"/>
                <a:cs typeface="+mn-cs"/>
              </a:rPr>
              <a:t>Daarvoor maken we samen sector overstijgende afspraken.</a:t>
            </a:r>
          </a:p>
          <a:p>
            <a:pPr eaLnBrk="0" hangingPunct="0">
              <a:lnSpc>
                <a:spcPct val="100000"/>
              </a:lnSpc>
            </a:pPr>
            <a:endParaRPr lang="nl-NL" sz="2000" kern="1200" dirty="0">
              <a:solidFill>
                <a:schemeClr val="tx1"/>
              </a:solidFill>
              <a:effectLst/>
              <a:latin typeface="+mn-lt"/>
              <a:ea typeface="+mn-ea"/>
              <a:cs typeface="+mn-cs"/>
            </a:endParaRPr>
          </a:p>
          <a:p>
            <a:pPr eaLnBrk="0" hangingPunct="0">
              <a:lnSpc>
                <a:spcPct val="100000"/>
              </a:lnSpc>
            </a:pPr>
            <a:r>
              <a:rPr lang="nl-NL" sz="2000" kern="1200" dirty="0">
                <a:solidFill>
                  <a:schemeClr val="tx1"/>
                </a:solidFill>
                <a:effectLst/>
                <a:latin typeface="+mn-lt"/>
                <a:ea typeface="+mn-ea"/>
                <a:cs typeface="+mn-cs"/>
              </a:rPr>
              <a:t>Logius heeft de regie op</a:t>
            </a:r>
          </a:p>
          <a:p>
            <a:pPr eaLnBrk="0" hangingPunct="0">
              <a:lnSpc>
                <a:spcPct val="100000"/>
              </a:lnSpc>
            </a:pPr>
            <a:r>
              <a:rPr lang="nl-NL" sz="2000" kern="1200" dirty="0">
                <a:solidFill>
                  <a:schemeClr val="tx1"/>
                </a:solidFill>
                <a:effectLst/>
                <a:latin typeface="+mn-lt"/>
                <a:ea typeface="+mn-ea"/>
                <a:cs typeface="+mn-cs"/>
              </a:rPr>
              <a:t>het maken, vastleggen</a:t>
            </a:r>
          </a:p>
          <a:p>
            <a:pPr eaLnBrk="0" hangingPunct="0">
              <a:lnSpc>
                <a:spcPct val="100000"/>
              </a:lnSpc>
            </a:pPr>
            <a:r>
              <a:rPr lang="nl-NL" sz="2000" kern="1200" dirty="0">
                <a:solidFill>
                  <a:schemeClr val="tx1"/>
                </a:solidFill>
                <a:effectLst/>
                <a:latin typeface="+mn-lt"/>
                <a:ea typeface="+mn-ea"/>
                <a:cs typeface="+mn-cs"/>
              </a:rPr>
              <a:t>en actualiseren van die afspraken en organiseert daarvoor publiek-private samenwerking.</a:t>
            </a:r>
          </a:p>
        </p:txBody>
      </p:sp>
      <p:cxnSp>
        <p:nvCxnSpPr>
          <p:cNvPr id="41" name="Straight Connector 8">
            <a:extLst>
              <a:ext uri="{FF2B5EF4-FFF2-40B4-BE49-F238E27FC236}">
                <a16:creationId xmlns:a16="http://schemas.microsoft.com/office/drawing/2014/main" id="{A2511EAB-52DE-7A45-BF7B-52D972E671CD}"/>
              </a:ext>
            </a:extLst>
          </p:cNvPr>
          <p:cNvCxnSpPr>
            <a:cxnSpLocks/>
          </p:cNvCxnSpPr>
          <p:nvPr userDrawn="1"/>
        </p:nvCxnSpPr>
        <p:spPr>
          <a:xfrm>
            <a:off x="1348756" y="4030435"/>
            <a:ext cx="21689664"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42" name="Tekstvak 41">
            <a:extLst>
              <a:ext uri="{FF2B5EF4-FFF2-40B4-BE49-F238E27FC236}">
                <a16:creationId xmlns:a16="http://schemas.microsoft.com/office/drawing/2014/main" id="{4E27D129-A232-5344-8803-9E86ACD54AE1}"/>
              </a:ext>
            </a:extLst>
          </p:cNvPr>
          <p:cNvSpPr txBox="1"/>
          <p:nvPr userDrawn="1"/>
        </p:nvSpPr>
        <p:spPr>
          <a:xfrm>
            <a:off x="1348754" y="2848165"/>
            <a:ext cx="21689663" cy="902918"/>
          </a:xfrm>
          <a:prstGeom prst="rect">
            <a:avLst/>
          </a:prstGeom>
          <a:noFill/>
        </p:spPr>
        <p:txBody>
          <a:bodyPr wrap="square" rtlCol="0" anchor="b" anchorCtr="0">
            <a:noAutofit/>
          </a:bodyPr>
          <a:lstStyle/>
          <a:p>
            <a:pPr algn="l"/>
            <a:r>
              <a:rPr lang="nl-NL" sz="4800" b="1" dirty="0">
                <a:solidFill>
                  <a:srgbClr val="39870C"/>
                </a:solidFill>
              </a:rPr>
              <a:t>Samen zorgen we voor een </a:t>
            </a:r>
          </a:p>
          <a:p>
            <a:pPr algn="l"/>
            <a:r>
              <a:rPr lang="nl-NL" sz="4800" b="1" dirty="0">
                <a:solidFill>
                  <a:srgbClr val="39870C"/>
                </a:solidFill>
              </a:rPr>
              <a:t>digitale overheid die werkt voor iedereen.</a:t>
            </a:r>
          </a:p>
        </p:txBody>
      </p:sp>
    </p:spTree>
    <p:extLst>
      <p:ext uri="{BB962C8B-B14F-4D97-AF65-F5344CB8AC3E}">
        <p14:creationId xmlns:p14="http://schemas.microsoft.com/office/powerpoint/2010/main" val="91374592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4 Centrale boodschap + domeinen">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nl-NL"/>
              <a:t>26 augustus 2021</a:t>
            </a:r>
            <a:endParaRPr lang="nl-NL" dirty="0"/>
          </a:p>
        </p:txBody>
      </p:sp>
      <p:sp>
        <p:nvSpPr>
          <p:cNvPr id="6" name="Slide Number Placeholder 5"/>
          <p:cNvSpPr>
            <a:spLocks noGrp="1"/>
          </p:cNvSpPr>
          <p:nvPr>
            <p:ph type="sldNum" sz="quarter" idx="12"/>
          </p:nvPr>
        </p:nvSpPr>
        <p:spPr/>
        <p:txBody>
          <a:bodyPr/>
          <a:lstStyle/>
          <a:p>
            <a:fld id="{58A012CB-14D3-4B29-B9BE-EBD198EAE235}" type="slidenum">
              <a:rPr lang="nl-NL" smtClean="0"/>
              <a:t>‹nr.›</a:t>
            </a:fld>
            <a:endParaRPr lang="nl-NL" dirty="0"/>
          </a:p>
        </p:txBody>
      </p:sp>
      <p:pic>
        <p:nvPicPr>
          <p:cNvPr id="13" name="Logo">
            <a:extLst>
              <a:ext uri="{FF2B5EF4-FFF2-40B4-BE49-F238E27FC236}">
                <a16:creationId xmlns:a16="http://schemas.microsoft.com/office/drawing/2014/main" id="{79F293BA-1623-4A76-8D5B-FD12AA92B2A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709387" y="-1"/>
            <a:ext cx="968400" cy="2408258"/>
          </a:xfrm>
          <a:prstGeom prst="rect">
            <a:avLst/>
          </a:prstGeom>
        </p:spPr>
      </p:pic>
      <p:grpSp>
        <p:nvGrpSpPr>
          <p:cNvPr id="2" name="Groep 1">
            <a:extLst>
              <a:ext uri="{FF2B5EF4-FFF2-40B4-BE49-F238E27FC236}">
                <a16:creationId xmlns:a16="http://schemas.microsoft.com/office/drawing/2014/main" id="{A45183C3-A470-5249-9062-F3AB735C6B7E}"/>
              </a:ext>
            </a:extLst>
          </p:cNvPr>
          <p:cNvGrpSpPr/>
          <p:nvPr userDrawn="1"/>
        </p:nvGrpSpPr>
        <p:grpSpPr>
          <a:xfrm>
            <a:off x="1506537" y="4760411"/>
            <a:ext cx="21531880" cy="5081964"/>
            <a:chOff x="1506537" y="5516650"/>
            <a:chExt cx="21531880" cy="5081964"/>
          </a:xfrm>
        </p:grpSpPr>
        <p:sp>
          <p:nvSpPr>
            <p:cNvPr id="12" name="Tekstvak 11">
              <a:extLst>
                <a:ext uri="{FF2B5EF4-FFF2-40B4-BE49-F238E27FC236}">
                  <a16:creationId xmlns:a16="http://schemas.microsoft.com/office/drawing/2014/main" id="{E9CA1229-1726-EC45-B30C-3F785FEF7BC4}"/>
                </a:ext>
              </a:extLst>
            </p:cNvPr>
            <p:cNvSpPr txBox="1"/>
            <p:nvPr userDrawn="1"/>
          </p:nvSpPr>
          <p:spPr>
            <a:xfrm>
              <a:off x="1506537" y="8779950"/>
              <a:ext cx="2827719" cy="1808227"/>
            </a:xfrm>
            <a:prstGeom prst="rect">
              <a:avLst/>
            </a:prstGeom>
            <a:noFill/>
          </p:spPr>
          <p:txBody>
            <a:bodyPr wrap="square" rtlCol="0">
              <a:noAutofit/>
            </a:bodyPr>
            <a:lstStyle/>
            <a:p>
              <a:pPr algn="ctr"/>
              <a:r>
                <a:rPr lang="nl-NL" sz="2800" b="1" kern="1200" dirty="0">
                  <a:solidFill>
                    <a:schemeClr val="tx1"/>
                  </a:solidFill>
                  <a:effectLst/>
                  <a:latin typeface="+mn-lt"/>
                  <a:ea typeface="+mn-ea"/>
                  <a:cs typeface="+mn-cs"/>
                </a:rPr>
                <a:t>Toegang</a:t>
              </a:r>
              <a:endParaRPr lang="nl-NL" sz="2800" kern="1200" dirty="0">
                <a:solidFill>
                  <a:schemeClr val="tx1"/>
                </a:solidFill>
                <a:effectLst/>
                <a:latin typeface="+mn-lt"/>
                <a:ea typeface="+mn-ea"/>
                <a:cs typeface="+mn-cs"/>
              </a:endParaRPr>
            </a:p>
          </p:txBody>
        </p:sp>
        <p:sp>
          <p:nvSpPr>
            <p:cNvPr id="14" name="Tekstvak 13">
              <a:extLst>
                <a:ext uri="{FF2B5EF4-FFF2-40B4-BE49-F238E27FC236}">
                  <a16:creationId xmlns:a16="http://schemas.microsoft.com/office/drawing/2014/main" id="{9B4D0847-5D26-FE4E-981B-6A8F12F9C49A}"/>
                </a:ext>
              </a:extLst>
            </p:cNvPr>
            <p:cNvSpPr txBox="1"/>
            <p:nvPr userDrawn="1"/>
          </p:nvSpPr>
          <p:spPr>
            <a:xfrm>
              <a:off x="19609543" y="8790387"/>
              <a:ext cx="3428874" cy="1808227"/>
            </a:xfrm>
            <a:prstGeom prst="rect">
              <a:avLst/>
            </a:prstGeom>
            <a:noFill/>
          </p:spPr>
          <p:txBody>
            <a:bodyPr wrap="square" rtlCol="0">
              <a:noAutofit/>
            </a:bodyPr>
            <a:lstStyle/>
            <a:p>
              <a:pPr algn="ctr"/>
              <a:r>
                <a:rPr lang="nl-NL" sz="2800" b="1" kern="1200" dirty="0">
                  <a:solidFill>
                    <a:schemeClr val="tx1"/>
                  </a:solidFill>
                  <a:effectLst/>
                  <a:latin typeface="+mn-lt"/>
                  <a:ea typeface="+mn-ea"/>
                  <a:cs typeface="+mn-cs"/>
                </a:rPr>
                <a:t>Regie op stelsels en standaarden</a:t>
              </a:r>
              <a:endParaRPr lang="nl-NL" sz="2800" kern="1200" dirty="0">
                <a:solidFill>
                  <a:schemeClr val="tx1"/>
                </a:solidFill>
                <a:effectLst/>
                <a:latin typeface="+mn-lt"/>
                <a:ea typeface="+mn-ea"/>
                <a:cs typeface="+mn-cs"/>
              </a:endParaRPr>
            </a:p>
          </p:txBody>
        </p:sp>
        <p:sp>
          <p:nvSpPr>
            <p:cNvPr id="15" name="Tekstvak 14">
              <a:extLst>
                <a:ext uri="{FF2B5EF4-FFF2-40B4-BE49-F238E27FC236}">
                  <a16:creationId xmlns:a16="http://schemas.microsoft.com/office/drawing/2014/main" id="{6119D2B6-C751-2249-A144-BCE48F96AA83}"/>
                </a:ext>
              </a:extLst>
            </p:cNvPr>
            <p:cNvSpPr txBox="1"/>
            <p:nvPr userDrawn="1"/>
          </p:nvSpPr>
          <p:spPr>
            <a:xfrm>
              <a:off x="15046871" y="8779950"/>
              <a:ext cx="3566622" cy="1808227"/>
            </a:xfrm>
            <a:prstGeom prst="rect">
              <a:avLst/>
            </a:prstGeom>
            <a:noFill/>
          </p:spPr>
          <p:txBody>
            <a:bodyPr wrap="square" rtlCol="0">
              <a:noAutofit/>
            </a:bodyPr>
            <a:lstStyle/>
            <a:p>
              <a:pPr algn="ctr"/>
              <a:r>
                <a:rPr lang="nl-NL" sz="2800" b="1" kern="1200" dirty="0">
                  <a:solidFill>
                    <a:schemeClr val="tx1"/>
                  </a:solidFill>
                  <a:effectLst/>
                  <a:latin typeface="+mn-lt"/>
                  <a:ea typeface="+mn-ea"/>
                  <a:cs typeface="+mn-cs"/>
                </a:rPr>
                <a:t>Infrastructuur</a:t>
              </a:r>
              <a:endParaRPr lang="nl-NL" sz="2800" kern="1200" dirty="0">
                <a:solidFill>
                  <a:schemeClr val="tx1"/>
                </a:solidFill>
                <a:effectLst/>
                <a:latin typeface="+mn-lt"/>
                <a:ea typeface="+mn-ea"/>
                <a:cs typeface="+mn-cs"/>
              </a:endParaRPr>
            </a:p>
          </p:txBody>
        </p:sp>
        <p:sp>
          <p:nvSpPr>
            <p:cNvPr id="16" name="Tekstvak 15">
              <a:extLst>
                <a:ext uri="{FF2B5EF4-FFF2-40B4-BE49-F238E27FC236}">
                  <a16:creationId xmlns:a16="http://schemas.microsoft.com/office/drawing/2014/main" id="{A7CB083D-98FB-FC4B-ACBB-88B3D899262B}"/>
                </a:ext>
              </a:extLst>
            </p:cNvPr>
            <p:cNvSpPr txBox="1"/>
            <p:nvPr userDrawn="1"/>
          </p:nvSpPr>
          <p:spPr>
            <a:xfrm>
              <a:off x="10505992" y="8788677"/>
              <a:ext cx="3375185" cy="1808227"/>
            </a:xfrm>
            <a:prstGeom prst="rect">
              <a:avLst/>
            </a:prstGeom>
            <a:noFill/>
          </p:spPr>
          <p:txBody>
            <a:bodyPr wrap="square" rtlCol="0">
              <a:noAutofit/>
            </a:bodyPr>
            <a:lstStyle/>
            <a:p>
              <a:pPr algn="ctr"/>
              <a:r>
                <a:rPr lang="nl-NL" sz="2800" b="1" kern="1200" dirty="0" err="1">
                  <a:solidFill>
                    <a:schemeClr val="tx1"/>
                  </a:solidFill>
                  <a:effectLst/>
                  <a:latin typeface="+mn-lt"/>
                  <a:ea typeface="+mn-ea"/>
                  <a:cs typeface="+mn-cs"/>
                </a:rPr>
                <a:t>Gegevens-uitwisseling</a:t>
              </a:r>
              <a:endParaRPr lang="nl-NL" sz="2800" kern="1200" dirty="0">
                <a:solidFill>
                  <a:schemeClr val="tx1"/>
                </a:solidFill>
                <a:effectLst/>
                <a:latin typeface="+mn-lt"/>
                <a:ea typeface="+mn-ea"/>
                <a:cs typeface="+mn-cs"/>
              </a:endParaRPr>
            </a:p>
          </p:txBody>
        </p:sp>
        <p:sp>
          <p:nvSpPr>
            <p:cNvPr id="17" name="Tekstvak 16">
              <a:extLst>
                <a:ext uri="{FF2B5EF4-FFF2-40B4-BE49-F238E27FC236}">
                  <a16:creationId xmlns:a16="http://schemas.microsoft.com/office/drawing/2014/main" id="{27658245-9BAD-3543-B0A1-4452188CA6A2}"/>
                </a:ext>
              </a:extLst>
            </p:cNvPr>
            <p:cNvSpPr txBox="1"/>
            <p:nvPr userDrawn="1"/>
          </p:nvSpPr>
          <p:spPr>
            <a:xfrm>
              <a:off x="6143132" y="8779950"/>
              <a:ext cx="2827719" cy="1808227"/>
            </a:xfrm>
            <a:prstGeom prst="rect">
              <a:avLst/>
            </a:prstGeom>
            <a:noFill/>
          </p:spPr>
          <p:txBody>
            <a:bodyPr wrap="square" rtlCol="0">
              <a:noAutofit/>
            </a:bodyPr>
            <a:lstStyle/>
            <a:p>
              <a:pPr algn="ctr"/>
              <a:r>
                <a:rPr lang="nl-NL" sz="2800" b="1" kern="1200" dirty="0">
                  <a:solidFill>
                    <a:schemeClr val="tx1"/>
                  </a:solidFill>
                  <a:effectLst/>
                  <a:latin typeface="+mn-lt"/>
                  <a:ea typeface="+mn-ea"/>
                  <a:cs typeface="+mn-cs"/>
                </a:rPr>
                <a:t>Interactie</a:t>
              </a:r>
              <a:endParaRPr lang="nl-NL" sz="2800" kern="1200" dirty="0">
                <a:solidFill>
                  <a:schemeClr val="tx1"/>
                </a:solidFill>
                <a:effectLst/>
                <a:latin typeface="+mn-lt"/>
                <a:ea typeface="+mn-ea"/>
                <a:cs typeface="+mn-cs"/>
              </a:endParaRPr>
            </a:p>
          </p:txBody>
        </p:sp>
        <p:pic>
          <p:nvPicPr>
            <p:cNvPr id="19" name="Afbeelding 18">
              <a:extLst>
                <a:ext uri="{FF2B5EF4-FFF2-40B4-BE49-F238E27FC236}">
                  <a16:creationId xmlns:a16="http://schemas.microsoft.com/office/drawing/2014/main" id="{12A9600F-7BDF-954C-84F2-C0D37ADC516A}"/>
                </a:ext>
              </a:extLst>
            </p:cNvPr>
            <p:cNvPicPr>
              <a:picLocks noChangeAspect="1"/>
            </p:cNvPicPr>
            <p:nvPr userDrawn="1"/>
          </p:nvPicPr>
          <p:blipFill>
            <a:blip r:embed="rId4"/>
            <a:stretch>
              <a:fillRect/>
            </a:stretch>
          </p:blipFill>
          <p:spPr>
            <a:xfrm>
              <a:off x="1506537" y="5516650"/>
              <a:ext cx="21374100" cy="2806700"/>
            </a:xfrm>
            <a:prstGeom prst="rect">
              <a:avLst/>
            </a:prstGeom>
          </p:spPr>
        </p:pic>
      </p:grpSp>
      <p:cxnSp>
        <p:nvCxnSpPr>
          <p:cNvPr id="24" name="Straight Connector 8">
            <a:extLst>
              <a:ext uri="{FF2B5EF4-FFF2-40B4-BE49-F238E27FC236}">
                <a16:creationId xmlns:a16="http://schemas.microsoft.com/office/drawing/2014/main" id="{A86A9338-608F-5246-A82E-34EA0E531728}"/>
              </a:ext>
            </a:extLst>
          </p:cNvPr>
          <p:cNvCxnSpPr>
            <a:cxnSpLocks/>
          </p:cNvCxnSpPr>
          <p:nvPr userDrawn="1"/>
        </p:nvCxnSpPr>
        <p:spPr>
          <a:xfrm>
            <a:off x="1348756" y="4030435"/>
            <a:ext cx="21689664"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5" name="Tekstvak 24">
            <a:extLst>
              <a:ext uri="{FF2B5EF4-FFF2-40B4-BE49-F238E27FC236}">
                <a16:creationId xmlns:a16="http://schemas.microsoft.com/office/drawing/2014/main" id="{94B8A03A-FF4E-A646-AD0D-030EA500E577}"/>
              </a:ext>
            </a:extLst>
          </p:cNvPr>
          <p:cNvSpPr txBox="1"/>
          <p:nvPr userDrawn="1"/>
        </p:nvSpPr>
        <p:spPr>
          <a:xfrm>
            <a:off x="1348754" y="2848165"/>
            <a:ext cx="21689663" cy="902918"/>
          </a:xfrm>
          <a:prstGeom prst="rect">
            <a:avLst/>
          </a:prstGeom>
          <a:noFill/>
        </p:spPr>
        <p:txBody>
          <a:bodyPr wrap="square" rtlCol="0" anchor="b" anchorCtr="0">
            <a:noAutofit/>
          </a:bodyPr>
          <a:lstStyle/>
          <a:p>
            <a:pPr algn="l"/>
            <a:r>
              <a:rPr lang="nl-NL" sz="4800" b="1" dirty="0">
                <a:solidFill>
                  <a:srgbClr val="39870C"/>
                </a:solidFill>
              </a:rPr>
              <a:t>Samen zorgen we voor een </a:t>
            </a:r>
          </a:p>
          <a:p>
            <a:pPr algn="l"/>
            <a:r>
              <a:rPr lang="nl-NL" sz="4800" b="1" dirty="0">
                <a:solidFill>
                  <a:srgbClr val="39870C"/>
                </a:solidFill>
              </a:rPr>
              <a:t>digitale overheid die werkt voor iedereen.</a:t>
            </a:r>
          </a:p>
        </p:txBody>
      </p:sp>
      <p:pic>
        <p:nvPicPr>
          <p:cNvPr id="3" name="Picture 2">
            <a:extLst>
              <a:ext uri="{FF2B5EF4-FFF2-40B4-BE49-F238E27FC236}">
                <a16:creationId xmlns:a16="http://schemas.microsoft.com/office/drawing/2014/main" id="{9E323D46-EDB5-8EB4-FD6B-CC3CF01E6D29}"/>
              </a:ext>
            </a:extLst>
          </p:cNvPr>
          <p:cNvPicPr>
            <a:picLocks noChangeAspect="1"/>
          </p:cNvPicPr>
          <p:nvPr userDrawn="1"/>
        </p:nvPicPr>
        <p:blipFill>
          <a:blip r:embed="rId5"/>
          <a:stretch>
            <a:fillRect/>
          </a:stretch>
        </p:blipFill>
        <p:spPr>
          <a:xfrm>
            <a:off x="20073938" y="4760411"/>
            <a:ext cx="2806699" cy="2806699"/>
          </a:xfrm>
          <a:prstGeom prst="rect">
            <a:avLst/>
          </a:prstGeom>
        </p:spPr>
      </p:pic>
      <p:pic>
        <p:nvPicPr>
          <p:cNvPr id="5" name="Picture 4">
            <a:extLst>
              <a:ext uri="{FF2B5EF4-FFF2-40B4-BE49-F238E27FC236}">
                <a16:creationId xmlns:a16="http://schemas.microsoft.com/office/drawing/2014/main" id="{3E63217B-402D-63A8-A352-6DCF88FA41A7}"/>
              </a:ext>
            </a:extLst>
          </p:cNvPr>
          <p:cNvPicPr>
            <a:picLocks noChangeAspect="1"/>
          </p:cNvPicPr>
          <p:nvPr userDrawn="1"/>
        </p:nvPicPr>
        <p:blipFill>
          <a:blip r:embed="rId6"/>
          <a:stretch>
            <a:fillRect/>
          </a:stretch>
        </p:blipFill>
        <p:spPr>
          <a:xfrm>
            <a:off x="15454290" y="4771269"/>
            <a:ext cx="2806700" cy="2806700"/>
          </a:xfrm>
          <a:prstGeom prst="rect">
            <a:avLst/>
          </a:prstGeom>
        </p:spPr>
      </p:pic>
      <p:pic>
        <p:nvPicPr>
          <p:cNvPr id="7" name="Picture 6">
            <a:extLst>
              <a:ext uri="{FF2B5EF4-FFF2-40B4-BE49-F238E27FC236}">
                <a16:creationId xmlns:a16="http://schemas.microsoft.com/office/drawing/2014/main" id="{1991B6BB-83BC-6DAA-CEE2-10737199CF6F}"/>
              </a:ext>
            </a:extLst>
          </p:cNvPr>
          <p:cNvPicPr>
            <a:picLocks noChangeAspect="1"/>
          </p:cNvPicPr>
          <p:nvPr userDrawn="1"/>
        </p:nvPicPr>
        <p:blipFill>
          <a:blip r:embed="rId7"/>
          <a:stretch>
            <a:fillRect/>
          </a:stretch>
        </p:blipFill>
        <p:spPr>
          <a:xfrm>
            <a:off x="10811813" y="4739393"/>
            <a:ext cx="2827717" cy="2827717"/>
          </a:xfrm>
          <a:prstGeom prst="rect">
            <a:avLst/>
          </a:prstGeom>
        </p:spPr>
      </p:pic>
      <p:pic>
        <p:nvPicPr>
          <p:cNvPr id="8" name="Picture 7">
            <a:extLst>
              <a:ext uri="{FF2B5EF4-FFF2-40B4-BE49-F238E27FC236}">
                <a16:creationId xmlns:a16="http://schemas.microsoft.com/office/drawing/2014/main" id="{D5470C77-6441-BDC8-B696-F709981359B9}"/>
              </a:ext>
            </a:extLst>
          </p:cNvPr>
          <p:cNvPicPr>
            <a:picLocks noChangeAspect="1"/>
          </p:cNvPicPr>
          <p:nvPr userDrawn="1"/>
        </p:nvPicPr>
        <p:blipFill>
          <a:blip r:embed="rId8"/>
          <a:stretch>
            <a:fillRect/>
          </a:stretch>
        </p:blipFill>
        <p:spPr>
          <a:xfrm>
            <a:off x="1506537" y="4760411"/>
            <a:ext cx="2827718" cy="2827718"/>
          </a:xfrm>
          <a:prstGeom prst="rect">
            <a:avLst/>
          </a:prstGeom>
        </p:spPr>
      </p:pic>
      <p:pic>
        <p:nvPicPr>
          <p:cNvPr id="9" name="Picture 8">
            <a:extLst>
              <a:ext uri="{FF2B5EF4-FFF2-40B4-BE49-F238E27FC236}">
                <a16:creationId xmlns:a16="http://schemas.microsoft.com/office/drawing/2014/main" id="{A618BC40-1251-D6B2-A644-F8D290D4A326}"/>
              </a:ext>
            </a:extLst>
          </p:cNvPr>
          <p:cNvPicPr>
            <a:picLocks noChangeAspect="1"/>
          </p:cNvPicPr>
          <p:nvPr userDrawn="1"/>
        </p:nvPicPr>
        <p:blipFill>
          <a:blip r:embed="rId9"/>
          <a:stretch>
            <a:fillRect/>
          </a:stretch>
        </p:blipFill>
        <p:spPr>
          <a:xfrm>
            <a:off x="6159175" y="4760411"/>
            <a:ext cx="2827718" cy="2827718"/>
          </a:xfrm>
          <a:prstGeom prst="rect">
            <a:avLst/>
          </a:prstGeom>
        </p:spPr>
      </p:pic>
    </p:spTree>
    <p:extLst>
      <p:ext uri="{BB962C8B-B14F-4D97-AF65-F5344CB8AC3E}">
        <p14:creationId xmlns:p14="http://schemas.microsoft.com/office/powerpoint/2010/main" val="416818223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5 Missie Logius">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nl-NL"/>
              <a:t>26 augustus 2021</a:t>
            </a:r>
            <a:endParaRPr lang="nl-NL" dirty="0"/>
          </a:p>
        </p:txBody>
      </p:sp>
      <p:sp>
        <p:nvSpPr>
          <p:cNvPr id="6" name="Slide Number Placeholder 5"/>
          <p:cNvSpPr>
            <a:spLocks noGrp="1"/>
          </p:cNvSpPr>
          <p:nvPr>
            <p:ph type="sldNum" sz="quarter" idx="12"/>
          </p:nvPr>
        </p:nvSpPr>
        <p:spPr/>
        <p:txBody>
          <a:bodyPr/>
          <a:lstStyle/>
          <a:p>
            <a:fld id="{58A012CB-14D3-4B29-B9BE-EBD198EAE235}" type="slidenum">
              <a:rPr lang="nl-NL" smtClean="0"/>
              <a:t>‹nr.›</a:t>
            </a:fld>
            <a:endParaRPr lang="nl-NL" dirty="0"/>
          </a:p>
        </p:txBody>
      </p:sp>
      <p:pic>
        <p:nvPicPr>
          <p:cNvPr id="13" name="Logo">
            <a:extLst>
              <a:ext uri="{FF2B5EF4-FFF2-40B4-BE49-F238E27FC236}">
                <a16:creationId xmlns:a16="http://schemas.microsoft.com/office/drawing/2014/main" id="{79F293BA-1623-4A76-8D5B-FD12AA92B2A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709387" y="-1"/>
            <a:ext cx="968400" cy="2408258"/>
          </a:xfrm>
          <a:prstGeom prst="rect">
            <a:avLst/>
          </a:prstGeom>
        </p:spPr>
      </p:pic>
      <p:cxnSp>
        <p:nvCxnSpPr>
          <p:cNvPr id="9" name="Straight Connector 8">
            <a:extLst>
              <a:ext uri="{FF2B5EF4-FFF2-40B4-BE49-F238E27FC236}">
                <a16:creationId xmlns:a16="http://schemas.microsoft.com/office/drawing/2014/main" id="{31EF27C3-F59F-43D6-AAAF-8DA7D3A4CA7E}"/>
              </a:ext>
            </a:extLst>
          </p:cNvPr>
          <p:cNvCxnSpPr>
            <a:cxnSpLocks/>
          </p:cNvCxnSpPr>
          <p:nvPr userDrawn="1"/>
        </p:nvCxnSpPr>
        <p:spPr>
          <a:xfrm>
            <a:off x="1348756" y="3295650"/>
            <a:ext cx="21689664"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8" name="Tekstvak 17">
            <a:extLst>
              <a:ext uri="{FF2B5EF4-FFF2-40B4-BE49-F238E27FC236}">
                <a16:creationId xmlns:a16="http://schemas.microsoft.com/office/drawing/2014/main" id="{4FE154AE-9169-B644-B559-601C2BB32DFF}"/>
              </a:ext>
            </a:extLst>
          </p:cNvPr>
          <p:cNvSpPr txBox="1"/>
          <p:nvPr userDrawn="1"/>
        </p:nvSpPr>
        <p:spPr>
          <a:xfrm>
            <a:off x="1348754" y="2113380"/>
            <a:ext cx="21689663" cy="902918"/>
          </a:xfrm>
          <a:prstGeom prst="rect">
            <a:avLst/>
          </a:prstGeom>
          <a:noFill/>
        </p:spPr>
        <p:txBody>
          <a:bodyPr wrap="square" rtlCol="0" anchor="b" anchorCtr="0">
            <a:noAutofit/>
          </a:bodyPr>
          <a:lstStyle/>
          <a:p>
            <a:pPr algn="l"/>
            <a:r>
              <a:rPr lang="nl-NL" sz="4800" b="1" dirty="0">
                <a:solidFill>
                  <a:srgbClr val="39870C"/>
                </a:solidFill>
              </a:rPr>
              <a:t>Missie van Logius</a:t>
            </a:r>
          </a:p>
        </p:txBody>
      </p:sp>
      <p:sp>
        <p:nvSpPr>
          <p:cNvPr id="21" name="Afgeronde rechthoek 20">
            <a:extLst>
              <a:ext uri="{FF2B5EF4-FFF2-40B4-BE49-F238E27FC236}">
                <a16:creationId xmlns:a16="http://schemas.microsoft.com/office/drawing/2014/main" id="{3CF99B95-9F48-3148-AC26-EFE5C107E7BB}"/>
              </a:ext>
            </a:extLst>
          </p:cNvPr>
          <p:cNvSpPr/>
          <p:nvPr userDrawn="1"/>
        </p:nvSpPr>
        <p:spPr>
          <a:xfrm>
            <a:off x="1348754" y="3707655"/>
            <a:ext cx="21689663" cy="1967044"/>
          </a:xfrm>
          <a:prstGeom prst="roundRect">
            <a:avLst/>
          </a:prstGeom>
          <a:solidFill>
            <a:srgbClr val="EBF4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lang="nl-NL" sz="2400" b="0" kern="1200" dirty="0">
                <a:solidFill>
                  <a:schemeClr val="tx1"/>
                </a:solidFill>
                <a:effectLst/>
                <a:latin typeface="+mn-lt"/>
                <a:ea typeface="+mn-ea"/>
                <a:cs typeface="+mn-cs"/>
              </a:rPr>
              <a:t>Logius gelooft in een overheid die altijd, overal en voor iedereen beschikbaar en toegankelijk is. Daarom bieden we</a:t>
            </a:r>
          </a:p>
          <a:p>
            <a:pPr marL="0" marR="0" lvl="0" indent="0" algn="ctr" defTabSz="457200" rtl="0" eaLnBrk="1" fontAlgn="auto" latinLnBrk="0" hangingPunct="1">
              <a:lnSpc>
                <a:spcPct val="100000"/>
              </a:lnSpc>
              <a:spcBef>
                <a:spcPts val="0"/>
              </a:spcBef>
              <a:spcAft>
                <a:spcPts val="0"/>
              </a:spcAft>
              <a:buClrTx/>
              <a:buSzTx/>
              <a:buFontTx/>
              <a:buNone/>
              <a:tabLst/>
              <a:defRPr/>
            </a:pPr>
            <a:r>
              <a:rPr lang="nl-NL" sz="2400" b="0" kern="1200" dirty="0">
                <a:solidFill>
                  <a:schemeClr val="tx1"/>
                </a:solidFill>
                <a:effectLst/>
                <a:latin typeface="+mn-lt"/>
                <a:ea typeface="+mn-ea"/>
                <a:cs typeface="+mn-cs"/>
              </a:rPr>
              <a:t>Publieke organisaties producten en diensten waarmee we er samen voor zorgen dat burgers en bedrijven digitaal</a:t>
            </a:r>
          </a:p>
          <a:p>
            <a:pPr marL="0" marR="0" lvl="0" indent="0" algn="ctr" defTabSz="457200" rtl="0" eaLnBrk="1" fontAlgn="auto" latinLnBrk="0" hangingPunct="1">
              <a:lnSpc>
                <a:spcPct val="100000"/>
              </a:lnSpc>
              <a:spcBef>
                <a:spcPts val="0"/>
              </a:spcBef>
              <a:spcAft>
                <a:spcPts val="0"/>
              </a:spcAft>
              <a:buClrTx/>
              <a:buSzTx/>
              <a:buFontTx/>
              <a:buNone/>
              <a:tabLst/>
              <a:defRPr/>
            </a:pPr>
            <a:r>
              <a:rPr lang="nl-NL" sz="2400" b="0" kern="1200" dirty="0">
                <a:solidFill>
                  <a:schemeClr val="tx1"/>
                </a:solidFill>
                <a:effectLst/>
                <a:latin typeface="+mn-lt"/>
                <a:ea typeface="+mn-ea"/>
                <a:cs typeface="+mn-cs"/>
              </a:rPr>
              <a:t>zaken kunnen regelen met de overheid. Dat doen we vakkundig, betrouwbaar en in eenvoud. </a:t>
            </a:r>
          </a:p>
        </p:txBody>
      </p:sp>
      <p:grpSp>
        <p:nvGrpSpPr>
          <p:cNvPr id="22" name="Groep 21">
            <a:extLst>
              <a:ext uri="{FF2B5EF4-FFF2-40B4-BE49-F238E27FC236}">
                <a16:creationId xmlns:a16="http://schemas.microsoft.com/office/drawing/2014/main" id="{85FC5992-31CA-D841-A26F-65A4F60D56CE}"/>
              </a:ext>
            </a:extLst>
          </p:cNvPr>
          <p:cNvGrpSpPr/>
          <p:nvPr userDrawn="1"/>
        </p:nvGrpSpPr>
        <p:grpSpPr>
          <a:xfrm>
            <a:off x="1506537" y="6366056"/>
            <a:ext cx="21531880" cy="5081964"/>
            <a:chOff x="1506537" y="5516650"/>
            <a:chExt cx="21531880" cy="5081964"/>
          </a:xfrm>
        </p:grpSpPr>
        <p:sp>
          <p:nvSpPr>
            <p:cNvPr id="23" name="Tekstvak 22">
              <a:extLst>
                <a:ext uri="{FF2B5EF4-FFF2-40B4-BE49-F238E27FC236}">
                  <a16:creationId xmlns:a16="http://schemas.microsoft.com/office/drawing/2014/main" id="{CB12E3FA-BEB7-AF40-A3D9-964AE9A46783}"/>
                </a:ext>
              </a:extLst>
            </p:cNvPr>
            <p:cNvSpPr txBox="1"/>
            <p:nvPr userDrawn="1"/>
          </p:nvSpPr>
          <p:spPr>
            <a:xfrm>
              <a:off x="1506537" y="8779950"/>
              <a:ext cx="2827719" cy="1808227"/>
            </a:xfrm>
            <a:prstGeom prst="rect">
              <a:avLst/>
            </a:prstGeom>
            <a:noFill/>
          </p:spPr>
          <p:txBody>
            <a:bodyPr wrap="square" rtlCol="0">
              <a:noAutofit/>
            </a:bodyPr>
            <a:lstStyle/>
            <a:p>
              <a:pPr algn="ctr"/>
              <a:r>
                <a:rPr lang="nl-NL" sz="2800" b="1" kern="1200" dirty="0">
                  <a:solidFill>
                    <a:schemeClr val="tx1"/>
                  </a:solidFill>
                  <a:effectLst/>
                  <a:latin typeface="+mn-lt"/>
                  <a:ea typeface="+mn-ea"/>
                  <a:cs typeface="+mn-cs"/>
                </a:rPr>
                <a:t>Toegang</a:t>
              </a:r>
              <a:endParaRPr lang="nl-NL" sz="2800" kern="1200" dirty="0">
                <a:solidFill>
                  <a:schemeClr val="tx1"/>
                </a:solidFill>
                <a:effectLst/>
                <a:latin typeface="+mn-lt"/>
                <a:ea typeface="+mn-ea"/>
                <a:cs typeface="+mn-cs"/>
              </a:endParaRPr>
            </a:p>
          </p:txBody>
        </p:sp>
        <p:sp>
          <p:nvSpPr>
            <p:cNvPr id="24" name="Tekstvak 23">
              <a:extLst>
                <a:ext uri="{FF2B5EF4-FFF2-40B4-BE49-F238E27FC236}">
                  <a16:creationId xmlns:a16="http://schemas.microsoft.com/office/drawing/2014/main" id="{CB07EF12-E302-284F-9F61-01A992055B17}"/>
                </a:ext>
              </a:extLst>
            </p:cNvPr>
            <p:cNvSpPr txBox="1"/>
            <p:nvPr userDrawn="1"/>
          </p:nvSpPr>
          <p:spPr>
            <a:xfrm>
              <a:off x="19609543" y="8790387"/>
              <a:ext cx="3428874" cy="1808227"/>
            </a:xfrm>
            <a:prstGeom prst="rect">
              <a:avLst/>
            </a:prstGeom>
            <a:noFill/>
          </p:spPr>
          <p:txBody>
            <a:bodyPr wrap="square" rtlCol="0">
              <a:noAutofit/>
            </a:bodyPr>
            <a:lstStyle/>
            <a:p>
              <a:pPr algn="ctr"/>
              <a:r>
                <a:rPr lang="nl-NL" sz="2800" b="1" kern="1200" dirty="0">
                  <a:solidFill>
                    <a:schemeClr val="tx1"/>
                  </a:solidFill>
                  <a:effectLst/>
                  <a:latin typeface="+mn-lt"/>
                  <a:ea typeface="+mn-ea"/>
                  <a:cs typeface="+mn-cs"/>
                </a:rPr>
                <a:t>Regie op stelsels en standaarden</a:t>
              </a:r>
              <a:endParaRPr lang="nl-NL" sz="2800" kern="1200" dirty="0">
                <a:solidFill>
                  <a:schemeClr val="tx1"/>
                </a:solidFill>
                <a:effectLst/>
                <a:latin typeface="+mn-lt"/>
                <a:ea typeface="+mn-ea"/>
                <a:cs typeface="+mn-cs"/>
              </a:endParaRPr>
            </a:p>
          </p:txBody>
        </p:sp>
        <p:sp>
          <p:nvSpPr>
            <p:cNvPr id="25" name="Tekstvak 24">
              <a:extLst>
                <a:ext uri="{FF2B5EF4-FFF2-40B4-BE49-F238E27FC236}">
                  <a16:creationId xmlns:a16="http://schemas.microsoft.com/office/drawing/2014/main" id="{583A5319-07F3-A34E-B751-D51D64287EB7}"/>
                </a:ext>
              </a:extLst>
            </p:cNvPr>
            <p:cNvSpPr txBox="1"/>
            <p:nvPr userDrawn="1"/>
          </p:nvSpPr>
          <p:spPr>
            <a:xfrm>
              <a:off x="15046871" y="8779950"/>
              <a:ext cx="3566622" cy="1808227"/>
            </a:xfrm>
            <a:prstGeom prst="rect">
              <a:avLst/>
            </a:prstGeom>
            <a:noFill/>
          </p:spPr>
          <p:txBody>
            <a:bodyPr wrap="square" rtlCol="0">
              <a:noAutofit/>
            </a:bodyPr>
            <a:lstStyle/>
            <a:p>
              <a:pPr algn="ctr"/>
              <a:r>
                <a:rPr lang="nl-NL" sz="2800" b="1" kern="1200" dirty="0">
                  <a:solidFill>
                    <a:schemeClr val="tx1"/>
                  </a:solidFill>
                  <a:effectLst/>
                  <a:latin typeface="+mn-lt"/>
                  <a:ea typeface="+mn-ea"/>
                  <a:cs typeface="+mn-cs"/>
                </a:rPr>
                <a:t>Infrastructuur</a:t>
              </a:r>
              <a:endParaRPr lang="nl-NL" sz="2800" kern="1200" dirty="0">
                <a:solidFill>
                  <a:schemeClr val="tx1"/>
                </a:solidFill>
                <a:effectLst/>
                <a:latin typeface="+mn-lt"/>
                <a:ea typeface="+mn-ea"/>
                <a:cs typeface="+mn-cs"/>
              </a:endParaRPr>
            </a:p>
          </p:txBody>
        </p:sp>
        <p:sp>
          <p:nvSpPr>
            <p:cNvPr id="26" name="Tekstvak 25">
              <a:extLst>
                <a:ext uri="{FF2B5EF4-FFF2-40B4-BE49-F238E27FC236}">
                  <a16:creationId xmlns:a16="http://schemas.microsoft.com/office/drawing/2014/main" id="{DB2C64B5-7948-EE40-9CFF-58B69917D164}"/>
                </a:ext>
              </a:extLst>
            </p:cNvPr>
            <p:cNvSpPr txBox="1"/>
            <p:nvPr userDrawn="1"/>
          </p:nvSpPr>
          <p:spPr>
            <a:xfrm>
              <a:off x="10505992" y="8788677"/>
              <a:ext cx="3375185" cy="1808227"/>
            </a:xfrm>
            <a:prstGeom prst="rect">
              <a:avLst/>
            </a:prstGeom>
            <a:noFill/>
          </p:spPr>
          <p:txBody>
            <a:bodyPr wrap="square" rtlCol="0">
              <a:noAutofit/>
            </a:bodyPr>
            <a:lstStyle/>
            <a:p>
              <a:pPr algn="ctr"/>
              <a:r>
                <a:rPr lang="nl-NL" sz="2800" b="1" kern="1200" dirty="0" err="1">
                  <a:solidFill>
                    <a:schemeClr val="tx1"/>
                  </a:solidFill>
                  <a:effectLst/>
                  <a:latin typeface="+mn-lt"/>
                  <a:ea typeface="+mn-ea"/>
                  <a:cs typeface="+mn-cs"/>
                </a:rPr>
                <a:t>Gegevens-uitwisseling</a:t>
              </a:r>
              <a:endParaRPr lang="nl-NL" sz="2800" kern="1200" dirty="0">
                <a:solidFill>
                  <a:schemeClr val="tx1"/>
                </a:solidFill>
                <a:effectLst/>
                <a:latin typeface="+mn-lt"/>
                <a:ea typeface="+mn-ea"/>
                <a:cs typeface="+mn-cs"/>
              </a:endParaRPr>
            </a:p>
          </p:txBody>
        </p:sp>
        <p:sp>
          <p:nvSpPr>
            <p:cNvPr id="27" name="Tekstvak 26">
              <a:extLst>
                <a:ext uri="{FF2B5EF4-FFF2-40B4-BE49-F238E27FC236}">
                  <a16:creationId xmlns:a16="http://schemas.microsoft.com/office/drawing/2014/main" id="{4DA06A8A-5E14-974C-8069-09E564FEB206}"/>
                </a:ext>
              </a:extLst>
            </p:cNvPr>
            <p:cNvSpPr txBox="1"/>
            <p:nvPr userDrawn="1"/>
          </p:nvSpPr>
          <p:spPr>
            <a:xfrm>
              <a:off x="6143132" y="8779950"/>
              <a:ext cx="2827719" cy="1808227"/>
            </a:xfrm>
            <a:prstGeom prst="rect">
              <a:avLst/>
            </a:prstGeom>
            <a:noFill/>
          </p:spPr>
          <p:txBody>
            <a:bodyPr wrap="square" rtlCol="0">
              <a:noAutofit/>
            </a:bodyPr>
            <a:lstStyle/>
            <a:p>
              <a:pPr algn="ctr"/>
              <a:r>
                <a:rPr lang="nl-NL" sz="2800" b="1" kern="1200" dirty="0">
                  <a:solidFill>
                    <a:schemeClr val="tx1"/>
                  </a:solidFill>
                  <a:effectLst/>
                  <a:latin typeface="+mn-lt"/>
                  <a:ea typeface="+mn-ea"/>
                  <a:cs typeface="+mn-cs"/>
                </a:rPr>
                <a:t>Interactie</a:t>
              </a:r>
              <a:endParaRPr lang="nl-NL" sz="2800" kern="1200" dirty="0">
                <a:solidFill>
                  <a:schemeClr val="tx1"/>
                </a:solidFill>
                <a:effectLst/>
                <a:latin typeface="+mn-lt"/>
                <a:ea typeface="+mn-ea"/>
                <a:cs typeface="+mn-cs"/>
              </a:endParaRPr>
            </a:p>
          </p:txBody>
        </p:sp>
        <p:pic>
          <p:nvPicPr>
            <p:cNvPr id="28" name="Afbeelding 27">
              <a:extLst>
                <a:ext uri="{FF2B5EF4-FFF2-40B4-BE49-F238E27FC236}">
                  <a16:creationId xmlns:a16="http://schemas.microsoft.com/office/drawing/2014/main" id="{ED408CFB-9942-C14F-B152-CECF291EA34C}"/>
                </a:ext>
              </a:extLst>
            </p:cNvPr>
            <p:cNvPicPr>
              <a:picLocks noChangeAspect="1"/>
            </p:cNvPicPr>
            <p:nvPr userDrawn="1"/>
          </p:nvPicPr>
          <p:blipFill>
            <a:blip r:embed="rId4"/>
            <a:stretch>
              <a:fillRect/>
            </a:stretch>
          </p:blipFill>
          <p:spPr>
            <a:xfrm>
              <a:off x="1506537" y="5516650"/>
              <a:ext cx="21374100" cy="2806700"/>
            </a:xfrm>
            <a:prstGeom prst="rect">
              <a:avLst/>
            </a:prstGeom>
          </p:spPr>
        </p:pic>
      </p:grpSp>
      <p:pic>
        <p:nvPicPr>
          <p:cNvPr id="10" name="Picture 9">
            <a:extLst>
              <a:ext uri="{FF2B5EF4-FFF2-40B4-BE49-F238E27FC236}">
                <a16:creationId xmlns:a16="http://schemas.microsoft.com/office/drawing/2014/main" id="{25EAD038-A4A3-7BCE-F7A2-FC4AA6A923DC}"/>
              </a:ext>
            </a:extLst>
          </p:cNvPr>
          <p:cNvPicPr>
            <a:picLocks noChangeAspect="1"/>
          </p:cNvPicPr>
          <p:nvPr userDrawn="1"/>
        </p:nvPicPr>
        <p:blipFill>
          <a:blip r:embed="rId5"/>
          <a:stretch>
            <a:fillRect/>
          </a:stretch>
        </p:blipFill>
        <p:spPr>
          <a:xfrm>
            <a:off x="20073938" y="6366056"/>
            <a:ext cx="2806699" cy="2806699"/>
          </a:xfrm>
          <a:prstGeom prst="rect">
            <a:avLst/>
          </a:prstGeom>
        </p:spPr>
      </p:pic>
      <p:pic>
        <p:nvPicPr>
          <p:cNvPr id="11" name="Picture 10">
            <a:extLst>
              <a:ext uri="{FF2B5EF4-FFF2-40B4-BE49-F238E27FC236}">
                <a16:creationId xmlns:a16="http://schemas.microsoft.com/office/drawing/2014/main" id="{CC1E1A3A-415B-D201-DAD0-5150C0EECF09}"/>
              </a:ext>
            </a:extLst>
          </p:cNvPr>
          <p:cNvPicPr>
            <a:picLocks noChangeAspect="1"/>
          </p:cNvPicPr>
          <p:nvPr userDrawn="1"/>
        </p:nvPicPr>
        <p:blipFill>
          <a:blip r:embed="rId6"/>
          <a:stretch>
            <a:fillRect/>
          </a:stretch>
        </p:blipFill>
        <p:spPr>
          <a:xfrm>
            <a:off x="15454290" y="6376914"/>
            <a:ext cx="2806700" cy="2806700"/>
          </a:xfrm>
          <a:prstGeom prst="rect">
            <a:avLst/>
          </a:prstGeom>
        </p:spPr>
      </p:pic>
      <p:pic>
        <p:nvPicPr>
          <p:cNvPr id="12" name="Picture 11">
            <a:extLst>
              <a:ext uri="{FF2B5EF4-FFF2-40B4-BE49-F238E27FC236}">
                <a16:creationId xmlns:a16="http://schemas.microsoft.com/office/drawing/2014/main" id="{0C8572DF-450C-57DF-23F2-CB4CCB11E2F7}"/>
              </a:ext>
            </a:extLst>
          </p:cNvPr>
          <p:cNvPicPr>
            <a:picLocks noChangeAspect="1"/>
          </p:cNvPicPr>
          <p:nvPr userDrawn="1"/>
        </p:nvPicPr>
        <p:blipFill>
          <a:blip r:embed="rId7"/>
          <a:stretch>
            <a:fillRect/>
          </a:stretch>
        </p:blipFill>
        <p:spPr>
          <a:xfrm>
            <a:off x="10811813" y="6345038"/>
            <a:ext cx="2827717" cy="2827717"/>
          </a:xfrm>
          <a:prstGeom prst="rect">
            <a:avLst/>
          </a:prstGeom>
        </p:spPr>
      </p:pic>
      <p:pic>
        <p:nvPicPr>
          <p:cNvPr id="14" name="Picture 13">
            <a:extLst>
              <a:ext uri="{FF2B5EF4-FFF2-40B4-BE49-F238E27FC236}">
                <a16:creationId xmlns:a16="http://schemas.microsoft.com/office/drawing/2014/main" id="{C6E4EF34-C545-727C-72DD-3B05BB4CA76E}"/>
              </a:ext>
            </a:extLst>
          </p:cNvPr>
          <p:cNvPicPr>
            <a:picLocks noChangeAspect="1"/>
          </p:cNvPicPr>
          <p:nvPr userDrawn="1"/>
        </p:nvPicPr>
        <p:blipFill>
          <a:blip r:embed="rId8"/>
          <a:stretch>
            <a:fillRect/>
          </a:stretch>
        </p:blipFill>
        <p:spPr>
          <a:xfrm>
            <a:off x="1506537" y="6366056"/>
            <a:ext cx="2827718" cy="2827718"/>
          </a:xfrm>
          <a:prstGeom prst="rect">
            <a:avLst/>
          </a:prstGeom>
        </p:spPr>
      </p:pic>
      <p:pic>
        <p:nvPicPr>
          <p:cNvPr id="15" name="Picture 14">
            <a:extLst>
              <a:ext uri="{FF2B5EF4-FFF2-40B4-BE49-F238E27FC236}">
                <a16:creationId xmlns:a16="http://schemas.microsoft.com/office/drawing/2014/main" id="{80B02EF0-95FB-83DE-18D1-DDFFE35D76DD}"/>
              </a:ext>
            </a:extLst>
          </p:cNvPr>
          <p:cNvPicPr>
            <a:picLocks noChangeAspect="1"/>
          </p:cNvPicPr>
          <p:nvPr userDrawn="1"/>
        </p:nvPicPr>
        <p:blipFill>
          <a:blip r:embed="rId9"/>
          <a:stretch>
            <a:fillRect/>
          </a:stretch>
        </p:blipFill>
        <p:spPr>
          <a:xfrm>
            <a:off x="6159175" y="6366056"/>
            <a:ext cx="2827718" cy="2827718"/>
          </a:xfrm>
          <a:prstGeom prst="rect">
            <a:avLst/>
          </a:prstGeom>
        </p:spPr>
      </p:pic>
    </p:spTree>
    <p:extLst>
      <p:ext uri="{BB962C8B-B14F-4D97-AF65-F5344CB8AC3E}">
        <p14:creationId xmlns:p14="http://schemas.microsoft.com/office/powerpoint/2010/main" val="1405878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6 Missie Logius en kernwaarden">
    <p:spTree>
      <p:nvGrpSpPr>
        <p:cNvPr id="1" name=""/>
        <p:cNvGrpSpPr/>
        <p:nvPr/>
      </p:nvGrpSpPr>
      <p:grpSpPr>
        <a:xfrm>
          <a:off x="0" y="0"/>
          <a:ext cx="0" cy="0"/>
          <a:chOff x="0" y="0"/>
          <a:chExt cx="0" cy="0"/>
        </a:xfrm>
      </p:grpSpPr>
      <p:pic>
        <p:nvPicPr>
          <p:cNvPr id="54" name="Afbeelding 53" descr="Afbeelding met tekst&#10;&#10;Automatisch gegenereerde beschrijving">
            <a:extLst>
              <a:ext uri="{FF2B5EF4-FFF2-40B4-BE49-F238E27FC236}">
                <a16:creationId xmlns:a16="http://schemas.microsoft.com/office/drawing/2014/main" id="{69927C9B-06B7-BB40-A5DE-06942AE471F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20929600" cy="12954000"/>
          </a:xfrm>
          <a:prstGeom prst="rect">
            <a:avLst/>
          </a:prstGeom>
        </p:spPr>
      </p:pic>
      <p:sp>
        <p:nvSpPr>
          <p:cNvPr id="4" name="Date Placeholder 3"/>
          <p:cNvSpPr>
            <a:spLocks noGrp="1"/>
          </p:cNvSpPr>
          <p:nvPr>
            <p:ph type="dt" sz="half" idx="10"/>
          </p:nvPr>
        </p:nvSpPr>
        <p:spPr/>
        <p:txBody>
          <a:bodyPr/>
          <a:lstStyle/>
          <a:p>
            <a:r>
              <a:rPr lang="nl-NL"/>
              <a:t>26 augustus 2021</a:t>
            </a:r>
            <a:endParaRPr lang="nl-NL" dirty="0"/>
          </a:p>
        </p:txBody>
      </p:sp>
      <p:sp>
        <p:nvSpPr>
          <p:cNvPr id="6" name="Slide Number Placeholder 5"/>
          <p:cNvSpPr>
            <a:spLocks noGrp="1"/>
          </p:cNvSpPr>
          <p:nvPr>
            <p:ph type="sldNum" sz="quarter" idx="12"/>
          </p:nvPr>
        </p:nvSpPr>
        <p:spPr/>
        <p:txBody>
          <a:bodyPr/>
          <a:lstStyle/>
          <a:p>
            <a:fld id="{58A012CB-14D3-4B29-B9BE-EBD198EAE235}" type="slidenum">
              <a:rPr lang="nl-NL" smtClean="0"/>
              <a:t>‹nr.›</a:t>
            </a:fld>
            <a:endParaRPr lang="nl-NL" dirty="0"/>
          </a:p>
        </p:txBody>
      </p:sp>
      <p:pic>
        <p:nvPicPr>
          <p:cNvPr id="13" name="Logo">
            <a:extLst>
              <a:ext uri="{FF2B5EF4-FFF2-40B4-BE49-F238E27FC236}">
                <a16:creationId xmlns:a16="http://schemas.microsoft.com/office/drawing/2014/main" id="{79F293BA-1623-4A76-8D5B-FD12AA92B2AE}"/>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709387" y="-1"/>
            <a:ext cx="968400" cy="2408258"/>
          </a:xfrm>
          <a:prstGeom prst="rect">
            <a:avLst/>
          </a:prstGeom>
        </p:spPr>
      </p:pic>
      <p:cxnSp>
        <p:nvCxnSpPr>
          <p:cNvPr id="46" name="Straight Connector 11">
            <a:extLst>
              <a:ext uri="{FF2B5EF4-FFF2-40B4-BE49-F238E27FC236}">
                <a16:creationId xmlns:a16="http://schemas.microsoft.com/office/drawing/2014/main" id="{8B883E43-0EEB-A74B-9E92-E5164F2EF47E}"/>
              </a:ext>
            </a:extLst>
          </p:cNvPr>
          <p:cNvCxnSpPr>
            <a:cxnSpLocks/>
          </p:cNvCxnSpPr>
          <p:nvPr userDrawn="1"/>
        </p:nvCxnSpPr>
        <p:spPr>
          <a:xfrm>
            <a:off x="1351270" y="4034498"/>
            <a:ext cx="9189730" cy="0"/>
          </a:xfrm>
          <a:prstGeom prst="line">
            <a:avLst/>
          </a:prstGeom>
          <a:ln w="38100">
            <a:solidFill>
              <a:srgbClr val="39870C"/>
            </a:solidFill>
          </a:ln>
        </p:spPr>
        <p:style>
          <a:lnRef idx="1">
            <a:schemeClr val="accent1"/>
          </a:lnRef>
          <a:fillRef idx="0">
            <a:schemeClr val="accent1"/>
          </a:fillRef>
          <a:effectRef idx="0">
            <a:schemeClr val="accent1"/>
          </a:effectRef>
          <a:fontRef idx="minor">
            <a:schemeClr val="tx1"/>
          </a:fontRef>
        </p:style>
      </p:cxnSp>
      <p:sp>
        <p:nvSpPr>
          <p:cNvPr id="47" name="Tekstvak 46">
            <a:extLst>
              <a:ext uri="{FF2B5EF4-FFF2-40B4-BE49-F238E27FC236}">
                <a16:creationId xmlns:a16="http://schemas.microsoft.com/office/drawing/2014/main" id="{AC1089E8-7FEB-C944-A0B8-A8F578372B39}"/>
              </a:ext>
            </a:extLst>
          </p:cNvPr>
          <p:cNvSpPr txBox="1"/>
          <p:nvPr userDrawn="1"/>
        </p:nvSpPr>
        <p:spPr>
          <a:xfrm>
            <a:off x="1361758" y="2851164"/>
            <a:ext cx="9179242" cy="902918"/>
          </a:xfrm>
          <a:prstGeom prst="rect">
            <a:avLst/>
          </a:prstGeom>
          <a:noFill/>
        </p:spPr>
        <p:txBody>
          <a:bodyPr wrap="square" rtlCol="0" anchor="b" anchorCtr="0">
            <a:noAutofit/>
          </a:bodyPr>
          <a:lstStyle/>
          <a:p>
            <a:pPr algn="l"/>
            <a:r>
              <a:rPr lang="nl-NL" sz="4800" b="1" dirty="0">
                <a:solidFill>
                  <a:srgbClr val="39870C"/>
                </a:solidFill>
              </a:rPr>
              <a:t>Missie Logius</a:t>
            </a:r>
          </a:p>
        </p:txBody>
      </p:sp>
      <p:sp>
        <p:nvSpPr>
          <p:cNvPr id="48" name="Tekstvak 47">
            <a:extLst>
              <a:ext uri="{FF2B5EF4-FFF2-40B4-BE49-F238E27FC236}">
                <a16:creationId xmlns:a16="http://schemas.microsoft.com/office/drawing/2014/main" id="{C5D8E953-FDC7-9C47-A682-7BB2D7AF7A86}"/>
              </a:ext>
            </a:extLst>
          </p:cNvPr>
          <p:cNvSpPr txBox="1"/>
          <p:nvPr userDrawn="1"/>
        </p:nvSpPr>
        <p:spPr>
          <a:xfrm>
            <a:off x="1348756" y="4464849"/>
            <a:ext cx="9192244" cy="5912487"/>
          </a:xfrm>
          <a:prstGeom prst="rect">
            <a:avLst/>
          </a:prstGeom>
          <a:noFill/>
        </p:spPr>
        <p:txBody>
          <a:bodyPr wrap="square" rtlCol="0">
            <a:noAutofit/>
          </a:bodyPr>
          <a:lstStyle/>
          <a:p>
            <a:pPr algn="l"/>
            <a:r>
              <a:rPr lang="nl-NL" sz="3200" b="0" i="0" u="none" strike="noStrike" kern="1200" dirty="0">
                <a:solidFill>
                  <a:schemeClr val="tx1"/>
                </a:solidFill>
                <a:effectLst/>
                <a:latin typeface="+mn-lt"/>
                <a:ea typeface="+mn-ea"/>
                <a:cs typeface="+mn-cs"/>
              </a:rPr>
              <a:t>Logius gelooft in een overheid die altijd, overal en voor iedereen beschikbaar en toegankelijk is.</a:t>
            </a:r>
          </a:p>
          <a:p>
            <a:pPr algn="l"/>
            <a:endParaRPr lang="nl-NL" sz="3200" b="0" i="0" u="none" strike="noStrike" kern="1200" dirty="0">
              <a:solidFill>
                <a:schemeClr val="tx1"/>
              </a:solidFill>
              <a:effectLst/>
              <a:latin typeface="+mn-lt"/>
              <a:ea typeface="+mn-ea"/>
              <a:cs typeface="+mn-cs"/>
            </a:endParaRPr>
          </a:p>
          <a:p>
            <a:pPr algn="l"/>
            <a:r>
              <a:rPr lang="nl-NL" sz="3200" b="0" i="0" u="none" strike="noStrike" kern="1200" dirty="0">
                <a:solidFill>
                  <a:schemeClr val="tx1"/>
                </a:solidFill>
                <a:effectLst/>
                <a:latin typeface="+mn-lt"/>
                <a:ea typeface="+mn-ea"/>
                <a:cs typeface="+mn-cs"/>
              </a:rPr>
              <a:t>Daarom bieden we publieke organisaties producten en diensten waarmee we er samen voor zorgen dat burgers en bedrijven digitaal zaken kunnen regelen met de overheid. </a:t>
            </a:r>
          </a:p>
          <a:p>
            <a:pPr algn="l"/>
            <a:endParaRPr lang="nl-NL" sz="3200" b="0" i="0" u="none" strike="noStrike" kern="1200" dirty="0">
              <a:solidFill>
                <a:schemeClr val="tx1"/>
              </a:solidFill>
              <a:effectLst/>
              <a:latin typeface="+mn-lt"/>
              <a:ea typeface="+mn-ea"/>
              <a:cs typeface="+mn-cs"/>
            </a:endParaRPr>
          </a:p>
          <a:p>
            <a:pPr algn="l"/>
            <a:r>
              <a:rPr lang="nl-NL" sz="3200" b="0" i="0" u="none" strike="noStrike" kern="1200" dirty="0">
                <a:solidFill>
                  <a:schemeClr val="tx1"/>
                </a:solidFill>
                <a:effectLst/>
                <a:latin typeface="+mn-lt"/>
                <a:ea typeface="+mn-ea"/>
                <a:cs typeface="+mn-cs"/>
              </a:rPr>
              <a:t>Dat doen we betrouwbaar, vakkundig </a:t>
            </a:r>
          </a:p>
          <a:p>
            <a:pPr algn="l"/>
            <a:r>
              <a:rPr lang="nl-NL" sz="3200" b="0" i="0" u="none" strike="noStrike" kern="1200" dirty="0">
                <a:solidFill>
                  <a:schemeClr val="tx1"/>
                </a:solidFill>
                <a:effectLst/>
                <a:latin typeface="+mn-lt"/>
                <a:ea typeface="+mn-ea"/>
                <a:cs typeface="+mn-cs"/>
              </a:rPr>
              <a:t>en in eenvoud.</a:t>
            </a:r>
            <a:endParaRPr lang="nl-NL" sz="3200" dirty="0"/>
          </a:p>
        </p:txBody>
      </p:sp>
      <p:sp>
        <p:nvSpPr>
          <p:cNvPr id="49" name="Tekstvak 48">
            <a:extLst>
              <a:ext uri="{FF2B5EF4-FFF2-40B4-BE49-F238E27FC236}">
                <a16:creationId xmlns:a16="http://schemas.microsoft.com/office/drawing/2014/main" id="{A1A3BD5F-40EB-1F42-9BE9-EEA10317D70A}"/>
              </a:ext>
            </a:extLst>
          </p:cNvPr>
          <p:cNvSpPr txBox="1"/>
          <p:nvPr userDrawn="1"/>
        </p:nvSpPr>
        <p:spPr>
          <a:xfrm>
            <a:off x="14385649" y="5202110"/>
            <a:ext cx="5561013" cy="1271369"/>
          </a:xfrm>
          <a:prstGeom prst="rect">
            <a:avLst/>
          </a:prstGeom>
          <a:noFill/>
        </p:spPr>
        <p:txBody>
          <a:bodyPr wrap="square" rtlCol="0" anchor="ctr">
            <a:noAutofit/>
          </a:bodyPr>
          <a:lstStyle/>
          <a:p>
            <a:pPr algn="l"/>
            <a:r>
              <a:rPr lang="nl-NL" sz="3200" b="1" kern="1200" dirty="0">
                <a:solidFill>
                  <a:srgbClr val="39870C"/>
                </a:solidFill>
                <a:effectLst/>
                <a:latin typeface="+mn-lt"/>
                <a:ea typeface="+mn-ea"/>
                <a:cs typeface="+mn-cs"/>
              </a:rPr>
              <a:t>In eenvoud</a:t>
            </a:r>
            <a:endParaRPr lang="nl-NL" sz="3200" kern="1200" dirty="0">
              <a:solidFill>
                <a:srgbClr val="39870C"/>
              </a:solidFill>
              <a:effectLst/>
              <a:latin typeface="+mn-lt"/>
              <a:ea typeface="+mn-ea"/>
              <a:cs typeface="+mn-cs"/>
            </a:endParaRPr>
          </a:p>
        </p:txBody>
      </p:sp>
      <p:sp>
        <p:nvSpPr>
          <p:cNvPr id="50" name="Tekstvak 49">
            <a:extLst>
              <a:ext uri="{FF2B5EF4-FFF2-40B4-BE49-F238E27FC236}">
                <a16:creationId xmlns:a16="http://schemas.microsoft.com/office/drawing/2014/main" id="{A5BC0D37-1CD2-F04E-B9A6-D9E0C58DF419}"/>
              </a:ext>
            </a:extLst>
          </p:cNvPr>
          <p:cNvSpPr txBox="1"/>
          <p:nvPr userDrawn="1"/>
        </p:nvSpPr>
        <p:spPr>
          <a:xfrm>
            <a:off x="14385649" y="7217121"/>
            <a:ext cx="5561013" cy="1271369"/>
          </a:xfrm>
          <a:prstGeom prst="rect">
            <a:avLst/>
          </a:prstGeom>
          <a:noFill/>
        </p:spPr>
        <p:txBody>
          <a:bodyPr wrap="square" rtlCol="0" anchor="ctr">
            <a:noAutofit/>
          </a:bodyPr>
          <a:lstStyle/>
          <a:p>
            <a:pPr algn="l"/>
            <a:r>
              <a:rPr lang="nl-NL" sz="3200" b="1" kern="1200" dirty="0">
                <a:solidFill>
                  <a:srgbClr val="39870C"/>
                </a:solidFill>
                <a:effectLst/>
                <a:latin typeface="+mn-lt"/>
                <a:ea typeface="+mn-ea"/>
                <a:cs typeface="+mn-cs"/>
              </a:rPr>
              <a:t>Betrouwbaar</a:t>
            </a:r>
            <a:endParaRPr lang="nl-NL" sz="3200" kern="1200" dirty="0">
              <a:solidFill>
                <a:srgbClr val="39870C"/>
              </a:solidFill>
              <a:effectLst/>
              <a:latin typeface="+mn-lt"/>
              <a:ea typeface="+mn-ea"/>
              <a:cs typeface="+mn-cs"/>
            </a:endParaRPr>
          </a:p>
        </p:txBody>
      </p:sp>
      <p:sp>
        <p:nvSpPr>
          <p:cNvPr id="51" name="Tekstvak 50">
            <a:extLst>
              <a:ext uri="{FF2B5EF4-FFF2-40B4-BE49-F238E27FC236}">
                <a16:creationId xmlns:a16="http://schemas.microsoft.com/office/drawing/2014/main" id="{C921AE7F-471D-024C-814F-1376CCC74010}"/>
              </a:ext>
            </a:extLst>
          </p:cNvPr>
          <p:cNvSpPr txBox="1"/>
          <p:nvPr userDrawn="1"/>
        </p:nvSpPr>
        <p:spPr>
          <a:xfrm>
            <a:off x="14385648" y="9212569"/>
            <a:ext cx="5561013" cy="1271369"/>
          </a:xfrm>
          <a:prstGeom prst="rect">
            <a:avLst/>
          </a:prstGeom>
          <a:noFill/>
        </p:spPr>
        <p:txBody>
          <a:bodyPr wrap="square" rtlCol="0" anchor="ctr">
            <a:noAutofit/>
          </a:bodyPr>
          <a:lstStyle/>
          <a:p>
            <a:pPr algn="l"/>
            <a:r>
              <a:rPr lang="nl-NL" sz="3200" b="1" kern="1200" dirty="0">
                <a:solidFill>
                  <a:srgbClr val="39870C"/>
                </a:solidFill>
                <a:effectLst/>
                <a:latin typeface="+mn-lt"/>
                <a:ea typeface="+mn-ea"/>
                <a:cs typeface="+mn-cs"/>
              </a:rPr>
              <a:t>Vakkundig</a:t>
            </a:r>
            <a:endParaRPr lang="nl-NL" sz="3200" kern="1200" dirty="0">
              <a:solidFill>
                <a:srgbClr val="39870C"/>
              </a:solidFill>
              <a:effectLst/>
              <a:latin typeface="+mn-lt"/>
              <a:ea typeface="+mn-ea"/>
              <a:cs typeface="+mn-cs"/>
            </a:endParaRPr>
          </a:p>
        </p:txBody>
      </p:sp>
      <p:pic>
        <p:nvPicPr>
          <p:cNvPr id="52" name="Afbeelding 51">
            <a:extLst>
              <a:ext uri="{FF2B5EF4-FFF2-40B4-BE49-F238E27FC236}">
                <a16:creationId xmlns:a16="http://schemas.microsoft.com/office/drawing/2014/main" id="{D4E32D6A-0759-CF45-902E-74D38F33882C}"/>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8944486" y="4619078"/>
            <a:ext cx="4846823" cy="7604674"/>
          </a:xfrm>
          <a:prstGeom prst="rect">
            <a:avLst/>
          </a:prstGeom>
        </p:spPr>
      </p:pic>
      <p:pic>
        <p:nvPicPr>
          <p:cNvPr id="2" name="Picture 1">
            <a:extLst>
              <a:ext uri="{FF2B5EF4-FFF2-40B4-BE49-F238E27FC236}">
                <a16:creationId xmlns:a16="http://schemas.microsoft.com/office/drawing/2014/main" id="{B2EDB043-FCEF-6824-BEBD-F60561A196A7}"/>
              </a:ext>
            </a:extLst>
          </p:cNvPr>
          <p:cNvPicPr>
            <a:picLocks noChangeAspect="1"/>
          </p:cNvPicPr>
          <p:nvPr userDrawn="1"/>
        </p:nvPicPr>
        <p:blipFill>
          <a:blip r:embed="rId6"/>
          <a:stretch>
            <a:fillRect/>
          </a:stretch>
        </p:blipFill>
        <p:spPr>
          <a:xfrm>
            <a:off x="12659591" y="5154385"/>
            <a:ext cx="1323643" cy="1323643"/>
          </a:xfrm>
          <a:prstGeom prst="rect">
            <a:avLst/>
          </a:prstGeom>
        </p:spPr>
      </p:pic>
      <p:pic>
        <p:nvPicPr>
          <p:cNvPr id="3" name="Picture 2">
            <a:extLst>
              <a:ext uri="{FF2B5EF4-FFF2-40B4-BE49-F238E27FC236}">
                <a16:creationId xmlns:a16="http://schemas.microsoft.com/office/drawing/2014/main" id="{406B9F76-6D8F-C32F-0975-1B3A3C0E789F}"/>
              </a:ext>
            </a:extLst>
          </p:cNvPr>
          <p:cNvPicPr>
            <a:picLocks noChangeAspect="1"/>
          </p:cNvPicPr>
          <p:nvPr userDrawn="1"/>
        </p:nvPicPr>
        <p:blipFill>
          <a:blip r:embed="rId7"/>
          <a:stretch>
            <a:fillRect/>
          </a:stretch>
        </p:blipFill>
        <p:spPr>
          <a:xfrm>
            <a:off x="12677787" y="7183043"/>
            <a:ext cx="1305447" cy="1305447"/>
          </a:xfrm>
          <a:prstGeom prst="rect">
            <a:avLst/>
          </a:prstGeom>
        </p:spPr>
      </p:pic>
      <p:pic>
        <p:nvPicPr>
          <p:cNvPr id="7" name="Picture 6">
            <a:extLst>
              <a:ext uri="{FF2B5EF4-FFF2-40B4-BE49-F238E27FC236}">
                <a16:creationId xmlns:a16="http://schemas.microsoft.com/office/drawing/2014/main" id="{72D3E277-0C5C-C3F8-F08F-DCB251CD4A54}"/>
              </a:ext>
            </a:extLst>
          </p:cNvPr>
          <p:cNvPicPr>
            <a:picLocks noChangeAspect="1"/>
          </p:cNvPicPr>
          <p:nvPr userDrawn="1"/>
        </p:nvPicPr>
        <p:blipFill>
          <a:blip r:embed="rId8"/>
          <a:stretch>
            <a:fillRect/>
          </a:stretch>
        </p:blipFill>
        <p:spPr>
          <a:xfrm>
            <a:off x="12677787" y="9195530"/>
            <a:ext cx="1305446" cy="1305446"/>
          </a:xfrm>
          <a:prstGeom prst="rect">
            <a:avLst/>
          </a:prstGeom>
        </p:spPr>
      </p:pic>
    </p:spTree>
    <p:extLst>
      <p:ext uri="{BB962C8B-B14F-4D97-AF65-F5344CB8AC3E}">
        <p14:creationId xmlns:p14="http://schemas.microsoft.com/office/powerpoint/2010/main" val="281223782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7 (Missie) Algemeen Tussenblad met tekst">
    <p:bg>
      <p:bgPr>
        <a:solidFill>
          <a:schemeClr val="accent1"/>
        </a:solidFill>
        <a:effectLst/>
      </p:bgPr>
    </p:bg>
    <p:spTree>
      <p:nvGrpSpPr>
        <p:cNvPr id="1" name=""/>
        <p:cNvGrpSpPr/>
        <p:nvPr/>
      </p:nvGrpSpPr>
      <p:grpSpPr>
        <a:xfrm>
          <a:off x="0" y="0"/>
          <a:ext cx="0" cy="0"/>
          <a:chOff x="0" y="0"/>
          <a:chExt cx="0" cy="0"/>
        </a:xfrm>
      </p:grpSpPr>
      <p:pic>
        <p:nvPicPr>
          <p:cNvPr id="4" name="Logo">
            <a:extLst>
              <a:ext uri="{FF2B5EF4-FFF2-40B4-BE49-F238E27FC236}">
                <a16:creationId xmlns:a16="http://schemas.microsoft.com/office/drawing/2014/main" id="{93B22A8E-625A-4CDE-93A6-D2D7A82C938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709387" y="-1"/>
            <a:ext cx="968400" cy="2408258"/>
          </a:xfrm>
          <a:prstGeom prst="rect">
            <a:avLst/>
          </a:prstGeom>
        </p:spPr>
      </p:pic>
      <p:sp>
        <p:nvSpPr>
          <p:cNvPr id="9" name="Rectangle 7">
            <a:extLst>
              <a:ext uri="{FF2B5EF4-FFF2-40B4-BE49-F238E27FC236}">
                <a16:creationId xmlns:a16="http://schemas.microsoft.com/office/drawing/2014/main" id="{CCA25A83-7E2E-7E4C-8965-15491CA0FB20}"/>
              </a:ext>
            </a:extLst>
          </p:cNvPr>
          <p:cNvSpPr/>
          <p:nvPr userDrawn="1"/>
        </p:nvSpPr>
        <p:spPr>
          <a:xfrm>
            <a:off x="11718387" y="11264400"/>
            <a:ext cx="950400" cy="2451600"/>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1" name="Ovaal 10">
            <a:extLst>
              <a:ext uri="{FF2B5EF4-FFF2-40B4-BE49-F238E27FC236}">
                <a16:creationId xmlns:a16="http://schemas.microsoft.com/office/drawing/2014/main" id="{40778D8B-1CAB-2D48-83D0-E823B7F9BB60}"/>
              </a:ext>
            </a:extLst>
          </p:cNvPr>
          <p:cNvSpPr/>
          <p:nvPr userDrawn="1"/>
        </p:nvSpPr>
        <p:spPr>
          <a:xfrm>
            <a:off x="11718387" y="10803599"/>
            <a:ext cx="950400" cy="9504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 name="Tekstvak 42">
            <a:extLst>
              <a:ext uri="{FF2B5EF4-FFF2-40B4-BE49-F238E27FC236}">
                <a16:creationId xmlns:a16="http://schemas.microsoft.com/office/drawing/2014/main" id="{8A9285C1-F543-4146-A709-25BCAD8A48CC}"/>
              </a:ext>
            </a:extLst>
          </p:cNvPr>
          <p:cNvSpPr txBox="1"/>
          <p:nvPr userDrawn="1"/>
        </p:nvSpPr>
        <p:spPr>
          <a:xfrm>
            <a:off x="5231053" y="4035285"/>
            <a:ext cx="13925068" cy="3995425"/>
          </a:xfrm>
          <a:prstGeom prst="rect">
            <a:avLst/>
          </a:prstGeom>
          <a:noFill/>
        </p:spPr>
        <p:txBody>
          <a:bodyPr wrap="square" rtlCol="0" anchor="ctr">
            <a:noAutofit/>
          </a:bodyPr>
          <a:lstStyle/>
          <a:p>
            <a:pPr algn="ctr"/>
            <a:r>
              <a:rPr lang="nl-NL" sz="3200" b="0" i="0" u="none" strike="noStrike" kern="1200" dirty="0">
                <a:solidFill>
                  <a:schemeClr val="bg1"/>
                </a:solidFill>
                <a:effectLst/>
                <a:latin typeface="+mn-lt"/>
                <a:ea typeface="+mn-ea"/>
                <a:cs typeface="+mn-cs"/>
              </a:rPr>
              <a:t>Logius gelooft in een overheid</a:t>
            </a:r>
          </a:p>
          <a:p>
            <a:pPr algn="ctr"/>
            <a:r>
              <a:rPr lang="nl-NL" sz="3200" b="0" i="0" u="none" strike="noStrike" kern="1200" dirty="0">
                <a:solidFill>
                  <a:schemeClr val="bg1"/>
                </a:solidFill>
                <a:effectLst/>
                <a:latin typeface="+mn-lt"/>
                <a:ea typeface="+mn-ea"/>
                <a:cs typeface="+mn-cs"/>
              </a:rPr>
              <a:t>die altijd, overal en voor iedereen beschikbaar en toegankelijk is.</a:t>
            </a:r>
          </a:p>
          <a:p>
            <a:pPr algn="ctr"/>
            <a:endParaRPr lang="nl-NL" sz="3200" b="0" i="0" u="none" strike="noStrike" kern="1200" dirty="0">
              <a:solidFill>
                <a:schemeClr val="bg1"/>
              </a:solidFill>
              <a:effectLst/>
              <a:latin typeface="+mn-lt"/>
              <a:ea typeface="+mn-ea"/>
              <a:cs typeface="+mn-cs"/>
            </a:endParaRPr>
          </a:p>
          <a:p>
            <a:pPr algn="ctr"/>
            <a:r>
              <a:rPr lang="nl-NL" sz="3200" b="0" i="0" u="none" strike="noStrike" kern="1200" dirty="0">
                <a:solidFill>
                  <a:schemeClr val="bg1"/>
                </a:solidFill>
                <a:effectLst/>
                <a:latin typeface="+mn-lt"/>
                <a:ea typeface="+mn-ea"/>
                <a:cs typeface="+mn-cs"/>
              </a:rPr>
              <a:t>Daarom bieden we publieke organisaties producten en diensten waarmee we er samen voor zorgen dat burgers en bedrijven digitaal zaken kunnen regelen met de overheid. </a:t>
            </a:r>
          </a:p>
          <a:p>
            <a:pPr algn="ctr"/>
            <a:endParaRPr lang="nl-NL" sz="3200" b="0" i="0" u="none" strike="noStrike" kern="1200" dirty="0">
              <a:solidFill>
                <a:schemeClr val="bg1"/>
              </a:solidFill>
              <a:effectLst/>
              <a:latin typeface="+mn-lt"/>
              <a:ea typeface="+mn-ea"/>
              <a:cs typeface="+mn-cs"/>
            </a:endParaRPr>
          </a:p>
          <a:p>
            <a:pPr algn="ctr"/>
            <a:r>
              <a:rPr lang="nl-NL" sz="3200" b="0" i="0" u="none" strike="noStrike" kern="1200" dirty="0">
                <a:solidFill>
                  <a:schemeClr val="bg1"/>
                </a:solidFill>
                <a:effectLst/>
                <a:latin typeface="+mn-lt"/>
                <a:ea typeface="+mn-ea"/>
                <a:cs typeface="+mn-cs"/>
              </a:rPr>
              <a:t>Dat doen we betrouwbaar, vakkundig en in eenvoud.</a:t>
            </a:r>
            <a:endParaRPr lang="nl-NL" sz="3200" dirty="0">
              <a:solidFill>
                <a:schemeClr val="bg1"/>
              </a:solidFill>
            </a:endParaRPr>
          </a:p>
        </p:txBody>
      </p:sp>
    </p:spTree>
    <p:extLst>
      <p:ext uri="{BB962C8B-B14F-4D97-AF65-F5344CB8AC3E}">
        <p14:creationId xmlns:p14="http://schemas.microsoft.com/office/powerpoint/2010/main" val="271944485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8 Missie Logius met illustrati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nl-NL"/>
              <a:t>26 augustus 2021</a:t>
            </a:r>
            <a:endParaRPr lang="nl-NL" dirty="0"/>
          </a:p>
        </p:txBody>
      </p:sp>
      <p:sp>
        <p:nvSpPr>
          <p:cNvPr id="6" name="Slide Number Placeholder 5"/>
          <p:cNvSpPr>
            <a:spLocks noGrp="1"/>
          </p:cNvSpPr>
          <p:nvPr>
            <p:ph type="sldNum" sz="quarter" idx="12"/>
          </p:nvPr>
        </p:nvSpPr>
        <p:spPr/>
        <p:txBody>
          <a:bodyPr/>
          <a:lstStyle/>
          <a:p>
            <a:fld id="{58A012CB-14D3-4B29-B9BE-EBD198EAE235}" type="slidenum">
              <a:rPr lang="nl-NL" smtClean="0"/>
              <a:t>‹nr.›</a:t>
            </a:fld>
            <a:endParaRPr lang="nl-NL" dirty="0"/>
          </a:p>
        </p:txBody>
      </p:sp>
      <p:pic>
        <p:nvPicPr>
          <p:cNvPr id="13" name="Logo">
            <a:extLst>
              <a:ext uri="{FF2B5EF4-FFF2-40B4-BE49-F238E27FC236}">
                <a16:creationId xmlns:a16="http://schemas.microsoft.com/office/drawing/2014/main" id="{79F293BA-1623-4A76-8D5B-FD12AA92B2A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709387" y="-1"/>
            <a:ext cx="968400" cy="2408258"/>
          </a:xfrm>
          <a:prstGeom prst="rect">
            <a:avLst/>
          </a:prstGeom>
        </p:spPr>
      </p:pic>
      <p:cxnSp>
        <p:nvCxnSpPr>
          <p:cNvPr id="9" name="Straight Connector 8">
            <a:extLst>
              <a:ext uri="{FF2B5EF4-FFF2-40B4-BE49-F238E27FC236}">
                <a16:creationId xmlns:a16="http://schemas.microsoft.com/office/drawing/2014/main" id="{31EF27C3-F59F-43D6-AAAF-8DA7D3A4CA7E}"/>
              </a:ext>
            </a:extLst>
          </p:cNvPr>
          <p:cNvCxnSpPr>
            <a:cxnSpLocks/>
          </p:cNvCxnSpPr>
          <p:nvPr userDrawn="1"/>
        </p:nvCxnSpPr>
        <p:spPr>
          <a:xfrm>
            <a:off x="1348756" y="3295650"/>
            <a:ext cx="21689664"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8" name="Tekstvak 17">
            <a:extLst>
              <a:ext uri="{FF2B5EF4-FFF2-40B4-BE49-F238E27FC236}">
                <a16:creationId xmlns:a16="http://schemas.microsoft.com/office/drawing/2014/main" id="{4FE154AE-9169-B644-B559-601C2BB32DFF}"/>
              </a:ext>
            </a:extLst>
          </p:cNvPr>
          <p:cNvSpPr txBox="1"/>
          <p:nvPr userDrawn="1"/>
        </p:nvSpPr>
        <p:spPr>
          <a:xfrm>
            <a:off x="1348754" y="2113380"/>
            <a:ext cx="21689663" cy="902918"/>
          </a:xfrm>
          <a:prstGeom prst="rect">
            <a:avLst/>
          </a:prstGeom>
          <a:noFill/>
        </p:spPr>
        <p:txBody>
          <a:bodyPr wrap="square" rtlCol="0" anchor="b" anchorCtr="0">
            <a:noAutofit/>
          </a:bodyPr>
          <a:lstStyle/>
          <a:p>
            <a:pPr algn="l"/>
            <a:r>
              <a:rPr lang="nl-NL" sz="4800" b="1" dirty="0">
                <a:solidFill>
                  <a:srgbClr val="39870C"/>
                </a:solidFill>
              </a:rPr>
              <a:t>De missie van Logius</a:t>
            </a:r>
          </a:p>
        </p:txBody>
      </p:sp>
      <p:sp>
        <p:nvSpPr>
          <p:cNvPr id="43" name="Tekstvak 42">
            <a:extLst>
              <a:ext uri="{FF2B5EF4-FFF2-40B4-BE49-F238E27FC236}">
                <a16:creationId xmlns:a16="http://schemas.microsoft.com/office/drawing/2014/main" id="{54F08398-8449-0441-B57F-11DCB6022664}"/>
              </a:ext>
            </a:extLst>
          </p:cNvPr>
          <p:cNvSpPr txBox="1"/>
          <p:nvPr userDrawn="1"/>
        </p:nvSpPr>
        <p:spPr>
          <a:xfrm>
            <a:off x="1348756" y="3726000"/>
            <a:ext cx="7667228" cy="7703894"/>
          </a:xfrm>
          <a:prstGeom prst="rect">
            <a:avLst/>
          </a:prstGeom>
          <a:noFill/>
        </p:spPr>
        <p:txBody>
          <a:bodyPr wrap="square" rtlCol="0" anchor="ctr">
            <a:noAutofit/>
          </a:bodyPr>
          <a:lstStyle/>
          <a:p>
            <a:pPr algn="l"/>
            <a:r>
              <a:rPr lang="nl-NL" sz="3200" b="0" i="0" u="none" strike="noStrike" kern="1200" dirty="0">
                <a:solidFill>
                  <a:schemeClr val="tx1"/>
                </a:solidFill>
                <a:effectLst/>
                <a:latin typeface="+mn-lt"/>
                <a:ea typeface="+mn-ea"/>
                <a:cs typeface="+mn-cs"/>
              </a:rPr>
              <a:t>Logius gelooft in een overheid</a:t>
            </a:r>
          </a:p>
          <a:p>
            <a:pPr algn="l"/>
            <a:r>
              <a:rPr lang="nl-NL" sz="3200" b="0" i="0" u="none" strike="noStrike" kern="1200" dirty="0">
                <a:solidFill>
                  <a:schemeClr val="tx1"/>
                </a:solidFill>
                <a:effectLst/>
                <a:latin typeface="+mn-lt"/>
                <a:ea typeface="+mn-ea"/>
                <a:cs typeface="+mn-cs"/>
              </a:rPr>
              <a:t>die altijd, overal en voor iedereen beschikbaar en toegankelijk is.</a:t>
            </a:r>
          </a:p>
          <a:p>
            <a:pPr algn="l"/>
            <a:endParaRPr lang="nl-NL" sz="3200" b="0" i="0" u="none" strike="noStrike" kern="1200" dirty="0">
              <a:solidFill>
                <a:schemeClr val="tx1"/>
              </a:solidFill>
              <a:effectLst/>
              <a:latin typeface="+mn-lt"/>
              <a:ea typeface="+mn-ea"/>
              <a:cs typeface="+mn-cs"/>
            </a:endParaRPr>
          </a:p>
          <a:p>
            <a:pPr algn="l"/>
            <a:r>
              <a:rPr lang="nl-NL" sz="3200" b="0" i="0" u="none" strike="noStrike" kern="1200" dirty="0">
                <a:solidFill>
                  <a:schemeClr val="tx1"/>
                </a:solidFill>
                <a:effectLst/>
                <a:latin typeface="+mn-lt"/>
                <a:ea typeface="+mn-ea"/>
                <a:cs typeface="+mn-cs"/>
              </a:rPr>
              <a:t>Daarom bieden we publieke organisaties producten en diensten waarmee we er samen voor zorgen dat burgers en bedrijven digitaal zaken kunnen regelen met de overheid. </a:t>
            </a:r>
          </a:p>
          <a:p>
            <a:pPr algn="l"/>
            <a:endParaRPr lang="nl-NL" sz="3200" b="0" i="0" u="none" strike="noStrike" kern="1200" dirty="0">
              <a:solidFill>
                <a:schemeClr val="tx1"/>
              </a:solidFill>
              <a:effectLst/>
              <a:latin typeface="+mn-lt"/>
              <a:ea typeface="+mn-ea"/>
              <a:cs typeface="+mn-cs"/>
            </a:endParaRPr>
          </a:p>
          <a:p>
            <a:pPr algn="l"/>
            <a:r>
              <a:rPr lang="nl-NL" sz="3200" b="0" i="0" u="none" strike="noStrike" kern="1200" dirty="0">
                <a:solidFill>
                  <a:schemeClr val="tx1"/>
                </a:solidFill>
                <a:effectLst/>
                <a:latin typeface="+mn-lt"/>
                <a:ea typeface="+mn-ea"/>
                <a:cs typeface="+mn-cs"/>
              </a:rPr>
              <a:t>Dat doen we betrouwbaar, vakkundig en in eenvoud.</a:t>
            </a:r>
            <a:endParaRPr lang="nl-NL" sz="3200" dirty="0">
              <a:solidFill>
                <a:schemeClr val="tx1"/>
              </a:solidFill>
            </a:endParaRPr>
          </a:p>
        </p:txBody>
      </p:sp>
      <p:pic>
        <p:nvPicPr>
          <p:cNvPr id="3" name="Afbeelding 2" descr="Afbeelding met tekst&#10;&#10;Automatisch gegenereerde beschrijving">
            <a:extLst>
              <a:ext uri="{FF2B5EF4-FFF2-40B4-BE49-F238E27FC236}">
                <a16:creationId xmlns:a16="http://schemas.microsoft.com/office/drawing/2014/main" id="{6D29154E-0585-2947-AF34-73A73B19A424}"/>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9235441" y="4014746"/>
            <a:ext cx="13954862" cy="7554286"/>
          </a:xfrm>
          <a:prstGeom prst="rect">
            <a:avLst/>
          </a:prstGeom>
        </p:spPr>
      </p:pic>
    </p:spTree>
    <p:extLst>
      <p:ext uri="{BB962C8B-B14F-4D97-AF65-F5344CB8AC3E}">
        <p14:creationId xmlns:p14="http://schemas.microsoft.com/office/powerpoint/2010/main" val="293841414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9 (Centrale Boodschap) - Algemeen Tussenblad met tekst">
    <p:bg>
      <p:bgPr>
        <a:solidFill>
          <a:schemeClr val="accent1"/>
        </a:solidFill>
        <a:effectLst/>
      </p:bgPr>
    </p:bg>
    <p:spTree>
      <p:nvGrpSpPr>
        <p:cNvPr id="1" name=""/>
        <p:cNvGrpSpPr/>
        <p:nvPr/>
      </p:nvGrpSpPr>
      <p:grpSpPr>
        <a:xfrm>
          <a:off x="0" y="0"/>
          <a:ext cx="0" cy="0"/>
          <a:chOff x="0" y="0"/>
          <a:chExt cx="0" cy="0"/>
        </a:xfrm>
      </p:grpSpPr>
      <p:pic>
        <p:nvPicPr>
          <p:cNvPr id="4" name="Logo">
            <a:extLst>
              <a:ext uri="{FF2B5EF4-FFF2-40B4-BE49-F238E27FC236}">
                <a16:creationId xmlns:a16="http://schemas.microsoft.com/office/drawing/2014/main" id="{93B22A8E-625A-4CDE-93A6-D2D7A82C938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709387" y="-1"/>
            <a:ext cx="968400" cy="2408258"/>
          </a:xfrm>
          <a:prstGeom prst="rect">
            <a:avLst/>
          </a:prstGeom>
        </p:spPr>
      </p:pic>
      <p:sp>
        <p:nvSpPr>
          <p:cNvPr id="9" name="Rectangle 7">
            <a:extLst>
              <a:ext uri="{FF2B5EF4-FFF2-40B4-BE49-F238E27FC236}">
                <a16:creationId xmlns:a16="http://schemas.microsoft.com/office/drawing/2014/main" id="{CCA25A83-7E2E-7E4C-8965-15491CA0FB20}"/>
              </a:ext>
            </a:extLst>
          </p:cNvPr>
          <p:cNvSpPr/>
          <p:nvPr userDrawn="1"/>
        </p:nvSpPr>
        <p:spPr>
          <a:xfrm>
            <a:off x="11718387" y="11264400"/>
            <a:ext cx="950400" cy="2451600"/>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1" name="Ovaal 10">
            <a:extLst>
              <a:ext uri="{FF2B5EF4-FFF2-40B4-BE49-F238E27FC236}">
                <a16:creationId xmlns:a16="http://schemas.microsoft.com/office/drawing/2014/main" id="{40778D8B-1CAB-2D48-83D0-E823B7F9BB60}"/>
              </a:ext>
            </a:extLst>
          </p:cNvPr>
          <p:cNvSpPr/>
          <p:nvPr userDrawn="1"/>
        </p:nvSpPr>
        <p:spPr>
          <a:xfrm>
            <a:off x="11718387" y="10803599"/>
            <a:ext cx="950400" cy="9504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 name="Tekstvak 42">
            <a:extLst>
              <a:ext uri="{FF2B5EF4-FFF2-40B4-BE49-F238E27FC236}">
                <a16:creationId xmlns:a16="http://schemas.microsoft.com/office/drawing/2014/main" id="{91E5C927-1049-A140-86D5-817192C12723}"/>
              </a:ext>
            </a:extLst>
          </p:cNvPr>
          <p:cNvSpPr txBox="1"/>
          <p:nvPr userDrawn="1"/>
        </p:nvSpPr>
        <p:spPr>
          <a:xfrm>
            <a:off x="5231053" y="4035285"/>
            <a:ext cx="13925068" cy="3995425"/>
          </a:xfrm>
          <a:prstGeom prst="rect">
            <a:avLst/>
          </a:prstGeom>
          <a:noFill/>
        </p:spPr>
        <p:txBody>
          <a:bodyPr wrap="square" rtlCol="0" anchor="ctr">
            <a:noAutofit/>
          </a:bodyPr>
          <a:lstStyle/>
          <a:p>
            <a:pPr algn="ctr"/>
            <a:r>
              <a:rPr lang="nl-NL" sz="3200" b="0" i="0" u="none" strike="noStrike" kern="1200" dirty="0">
                <a:solidFill>
                  <a:schemeClr val="bg1"/>
                </a:solidFill>
                <a:effectLst/>
                <a:latin typeface="+mn-lt"/>
                <a:ea typeface="+mn-ea"/>
                <a:cs typeface="+mn-cs"/>
              </a:rPr>
              <a:t>Samen zorgen we voor een digitale overheid </a:t>
            </a:r>
          </a:p>
          <a:p>
            <a:pPr algn="ctr"/>
            <a:r>
              <a:rPr lang="nl-NL" sz="3200" b="0" i="0" u="none" strike="noStrike" kern="1200" dirty="0">
                <a:solidFill>
                  <a:schemeClr val="bg1"/>
                </a:solidFill>
                <a:effectLst/>
                <a:latin typeface="+mn-lt"/>
                <a:ea typeface="+mn-ea"/>
                <a:cs typeface="+mn-cs"/>
              </a:rPr>
              <a:t>die werkt voor iedereen. </a:t>
            </a:r>
            <a:endParaRPr lang="nl-NL" sz="3200" dirty="0">
              <a:solidFill>
                <a:schemeClr val="bg1"/>
              </a:solidFill>
            </a:endParaRPr>
          </a:p>
        </p:txBody>
      </p:sp>
    </p:spTree>
    <p:extLst>
      <p:ext uri="{BB962C8B-B14F-4D97-AF65-F5344CB8AC3E}">
        <p14:creationId xmlns:p14="http://schemas.microsoft.com/office/powerpoint/2010/main" val="40315027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3 Algemeen pijl links groe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3E79D06-311A-43E8-9993-E38058BC57F1}"/>
              </a:ext>
            </a:extLst>
          </p:cNvPr>
          <p:cNvSpPr/>
          <p:nvPr userDrawn="1"/>
        </p:nvSpPr>
        <p:spPr>
          <a:xfrm>
            <a:off x="0" y="0"/>
            <a:ext cx="12193587" cy="13716000"/>
          </a:xfrm>
          <a:prstGeom prst="rect">
            <a:avLst/>
          </a:prstGeom>
          <a:solidFill>
            <a:srgbClr val="3987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pic>
        <p:nvPicPr>
          <p:cNvPr id="6" name="Graphic 5">
            <a:extLst>
              <a:ext uri="{FF2B5EF4-FFF2-40B4-BE49-F238E27FC236}">
                <a16:creationId xmlns:a16="http://schemas.microsoft.com/office/drawing/2014/main" id="{7DE29D8C-AB77-490C-84FE-4060D5F0D918}"/>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897011" y="3352801"/>
            <a:ext cx="8458304" cy="7029450"/>
          </a:xfrm>
          <a:prstGeom prst="rect">
            <a:avLst/>
          </a:prstGeom>
        </p:spPr>
      </p:pic>
      <p:pic>
        <p:nvPicPr>
          <p:cNvPr id="7" name="Logo">
            <a:extLst>
              <a:ext uri="{FF2B5EF4-FFF2-40B4-BE49-F238E27FC236}">
                <a16:creationId xmlns:a16="http://schemas.microsoft.com/office/drawing/2014/main" id="{07AAA810-4A77-0947-8D02-142622F7416B}"/>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709387" y="-1"/>
            <a:ext cx="968400" cy="2408258"/>
          </a:xfrm>
          <a:prstGeom prst="rect">
            <a:avLst/>
          </a:prstGeom>
        </p:spPr>
      </p:pic>
      <p:sp>
        <p:nvSpPr>
          <p:cNvPr id="11" name="Date Placeholder 4">
            <a:extLst>
              <a:ext uri="{FF2B5EF4-FFF2-40B4-BE49-F238E27FC236}">
                <a16:creationId xmlns:a16="http://schemas.microsoft.com/office/drawing/2014/main" id="{F68BA68E-4D57-024A-9AFC-8381BC73AD16}"/>
              </a:ext>
            </a:extLst>
          </p:cNvPr>
          <p:cNvSpPr>
            <a:spLocks noGrp="1"/>
          </p:cNvSpPr>
          <p:nvPr>
            <p:ph type="dt" sz="half" idx="10"/>
          </p:nvPr>
        </p:nvSpPr>
        <p:spPr>
          <a:xfrm>
            <a:off x="17166155" y="12781172"/>
            <a:ext cx="5007129" cy="730250"/>
          </a:xfrm>
        </p:spPr>
        <p:txBody>
          <a:bodyPr/>
          <a:lstStyle/>
          <a:p>
            <a:r>
              <a:rPr lang="nl-NL"/>
              <a:t>26 augustus 2021</a:t>
            </a:r>
            <a:endParaRPr lang="nl-NL" dirty="0"/>
          </a:p>
        </p:txBody>
      </p:sp>
      <p:sp>
        <p:nvSpPr>
          <p:cNvPr id="12" name="Slide Number Placeholder 6">
            <a:extLst>
              <a:ext uri="{FF2B5EF4-FFF2-40B4-BE49-F238E27FC236}">
                <a16:creationId xmlns:a16="http://schemas.microsoft.com/office/drawing/2014/main" id="{2065620C-CD7B-504F-8F3D-6056BC96F1DE}"/>
              </a:ext>
            </a:extLst>
          </p:cNvPr>
          <p:cNvSpPr>
            <a:spLocks noGrp="1"/>
          </p:cNvSpPr>
          <p:nvPr>
            <p:ph type="sldNum" sz="quarter" idx="12"/>
          </p:nvPr>
        </p:nvSpPr>
        <p:spPr>
          <a:xfrm>
            <a:off x="22411426" y="12781172"/>
            <a:ext cx="1557752" cy="730250"/>
          </a:xfrm>
        </p:spPr>
        <p:txBody>
          <a:bodyPr/>
          <a:lstStyle/>
          <a:p>
            <a:fld id="{58A012CB-14D3-4B29-B9BE-EBD198EAE235}" type="slidenum">
              <a:rPr lang="nl-NL" smtClean="0"/>
              <a:t>‹nr.›</a:t>
            </a:fld>
            <a:endParaRPr lang="nl-NL" dirty="0"/>
          </a:p>
        </p:txBody>
      </p:sp>
      <p:cxnSp>
        <p:nvCxnSpPr>
          <p:cNvPr id="8" name="Straight Connector 11">
            <a:extLst>
              <a:ext uri="{FF2B5EF4-FFF2-40B4-BE49-F238E27FC236}">
                <a16:creationId xmlns:a16="http://schemas.microsoft.com/office/drawing/2014/main" id="{5F7E6FAB-B9DD-D1D9-573F-B1C7C5CBFD28}"/>
              </a:ext>
            </a:extLst>
          </p:cNvPr>
          <p:cNvCxnSpPr>
            <a:cxnSpLocks/>
          </p:cNvCxnSpPr>
          <p:nvPr userDrawn="1"/>
        </p:nvCxnSpPr>
        <p:spPr>
          <a:xfrm>
            <a:off x="12923112" y="3295650"/>
            <a:ext cx="10115308" cy="0"/>
          </a:xfrm>
          <a:prstGeom prst="line">
            <a:avLst/>
          </a:prstGeom>
          <a:ln w="38100">
            <a:solidFill>
              <a:srgbClr val="39870C"/>
            </a:solidFill>
          </a:ln>
        </p:spPr>
        <p:style>
          <a:lnRef idx="1">
            <a:schemeClr val="accent1"/>
          </a:lnRef>
          <a:fillRef idx="0">
            <a:schemeClr val="accent1"/>
          </a:fillRef>
          <a:effectRef idx="0">
            <a:schemeClr val="accent1"/>
          </a:effectRef>
          <a:fontRef idx="minor">
            <a:schemeClr val="tx1"/>
          </a:fontRef>
        </p:style>
      </p:cxnSp>
      <p:sp>
        <p:nvSpPr>
          <p:cNvPr id="9" name="Text Placeholder 13">
            <a:extLst>
              <a:ext uri="{FF2B5EF4-FFF2-40B4-BE49-F238E27FC236}">
                <a16:creationId xmlns:a16="http://schemas.microsoft.com/office/drawing/2014/main" id="{EBD886B1-97A1-BC26-CCEE-110EF0976B6E}"/>
              </a:ext>
            </a:extLst>
          </p:cNvPr>
          <p:cNvSpPr>
            <a:spLocks noGrp="1"/>
          </p:cNvSpPr>
          <p:nvPr>
            <p:ph type="body" sz="quarter" idx="14" hasCustomPrompt="1"/>
          </p:nvPr>
        </p:nvSpPr>
        <p:spPr>
          <a:xfrm>
            <a:off x="12933600" y="1725613"/>
            <a:ext cx="10104820" cy="1292400"/>
          </a:xfrm>
        </p:spPr>
        <p:txBody>
          <a:bodyPr anchor="b">
            <a:noAutofit/>
          </a:bodyPr>
          <a:lstStyle>
            <a:lvl1pPr marL="0" indent="0">
              <a:lnSpc>
                <a:spcPct val="90000"/>
              </a:lnSpc>
              <a:buFont typeface="Arial" panose="020B0604020202020204" pitchFamily="34" charset="0"/>
              <a:buNone/>
              <a:defRPr sz="4800" b="1">
                <a:solidFill>
                  <a:schemeClr val="tx2"/>
                </a:solidFill>
              </a:defRPr>
            </a:lvl1pPr>
            <a:lvl2pPr marL="0" indent="0">
              <a:lnSpc>
                <a:spcPct val="90000"/>
              </a:lnSpc>
              <a:buFont typeface="Arial" panose="020B0604020202020204" pitchFamily="34" charset="0"/>
              <a:buNone/>
              <a:defRPr sz="6400" b="1">
                <a:solidFill>
                  <a:schemeClr val="tx2"/>
                </a:solidFill>
              </a:defRPr>
            </a:lvl2pPr>
            <a:lvl3pPr marL="0" indent="0">
              <a:lnSpc>
                <a:spcPct val="90000"/>
              </a:lnSpc>
              <a:buFont typeface="Arial" panose="020B0604020202020204" pitchFamily="34" charset="0"/>
              <a:buNone/>
              <a:defRPr sz="6400" b="1">
                <a:solidFill>
                  <a:schemeClr val="tx2"/>
                </a:solidFill>
              </a:defRPr>
            </a:lvl3pPr>
            <a:lvl4pPr marL="0" indent="0">
              <a:lnSpc>
                <a:spcPct val="90000"/>
              </a:lnSpc>
              <a:buNone/>
              <a:defRPr sz="6400" b="1">
                <a:solidFill>
                  <a:schemeClr val="tx2"/>
                </a:solidFill>
              </a:defRPr>
            </a:lvl4pPr>
            <a:lvl5pPr marL="360000" indent="0">
              <a:lnSpc>
                <a:spcPct val="90000"/>
              </a:lnSpc>
              <a:buNone/>
              <a:defRPr sz="6400" b="1">
                <a:solidFill>
                  <a:schemeClr val="tx2"/>
                </a:solidFill>
              </a:defRPr>
            </a:lvl5pPr>
          </a:lstStyle>
          <a:p>
            <a:pPr lvl="0"/>
            <a:r>
              <a:rPr lang="nl-NL" dirty="0"/>
              <a:t>Kolom titel</a:t>
            </a:r>
          </a:p>
        </p:txBody>
      </p:sp>
      <p:sp>
        <p:nvSpPr>
          <p:cNvPr id="10" name="Text Placeholder 15">
            <a:extLst>
              <a:ext uri="{FF2B5EF4-FFF2-40B4-BE49-F238E27FC236}">
                <a16:creationId xmlns:a16="http://schemas.microsoft.com/office/drawing/2014/main" id="{2CC081BA-E8E6-A38D-4759-882D32E1BE53}"/>
              </a:ext>
            </a:extLst>
          </p:cNvPr>
          <p:cNvSpPr>
            <a:spLocks noGrp="1"/>
          </p:cNvSpPr>
          <p:nvPr>
            <p:ph type="body" sz="quarter" idx="15" hasCustomPrompt="1"/>
          </p:nvPr>
        </p:nvSpPr>
        <p:spPr>
          <a:xfrm>
            <a:off x="12933600" y="3726000"/>
            <a:ext cx="10115308" cy="8702675"/>
          </a:xfrm>
        </p:spPr>
        <p:txBody>
          <a:bodyPr/>
          <a:lstStyle/>
          <a:p>
            <a:pPr lvl="0"/>
            <a:r>
              <a:rPr lang="nl-NL" dirty="0"/>
              <a:t>Click </a:t>
            </a:r>
            <a:r>
              <a:rPr lang="nl-NL" dirty="0" err="1"/>
              <a:t>to</a:t>
            </a:r>
            <a:r>
              <a:rPr lang="nl-NL" dirty="0"/>
              <a:t> </a:t>
            </a:r>
            <a:r>
              <a:rPr lang="nl-NL" dirty="0" err="1"/>
              <a:t>edit</a:t>
            </a:r>
            <a:r>
              <a:rPr lang="nl-NL" dirty="0"/>
              <a:t> Master </a:t>
            </a:r>
            <a:r>
              <a:rPr lang="nl-NL" dirty="0" err="1"/>
              <a:t>text</a:t>
            </a:r>
            <a:r>
              <a:rPr lang="nl-NL" dirty="0"/>
              <a:t> </a:t>
            </a:r>
            <a:r>
              <a:rPr lang="nl-NL" dirty="0" err="1"/>
              <a:t>styles</a:t>
            </a:r>
            <a:endParaRPr lang="nl-NL" dirty="0"/>
          </a:p>
          <a:p>
            <a:pPr lvl="1"/>
            <a:r>
              <a:rPr lang="nl-NL" dirty="0"/>
              <a:t>Second level</a:t>
            </a:r>
          </a:p>
          <a:p>
            <a:pPr lvl="2"/>
            <a:r>
              <a:rPr lang="nl-NL" dirty="0" err="1"/>
              <a:t>Third</a:t>
            </a:r>
            <a:r>
              <a:rPr lang="nl-NL" dirty="0"/>
              <a:t> level</a:t>
            </a:r>
          </a:p>
          <a:p>
            <a:pPr lvl="3"/>
            <a:r>
              <a:rPr lang="nl-NL" dirty="0" err="1"/>
              <a:t>Fourth</a:t>
            </a:r>
            <a:r>
              <a:rPr lang="nl-NL" dirty="0"/>
              <a:t> level</a:t>
            </a:r>
          </a:p>
          <a:p>
            <a:pPr lvl="4"/>
            <a:r>
              <a:rPr lang="nl-NL" dirty="0" err="1"/>
              <a:t>Fifth</a:t>
            </a:r>
            <a:r>
              <a:rPr lang="nl-NL" dirty="0"/>
              <a:t> level</a:t>
            </a:r>
          </a:p>
        </p:txBody>
      </p:sp>
    </p:spTree>
    <p:extLst>
      <p:ext uri="{BB962C8B-B14F-4D97-AF65-F5344CB8AC3E}">
        <p14:creationId xmlns:p14="http://schemas.microsoft.com/office/powerpoint/2010/main" val="207833600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10 - Algemeen; dienstverlening Logiu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769A9-79A0-9D4C-B941-33558DACCCC2}"/>
              </a:ext>
            </a:extLst>
          </p:cNvPr>
          <p:cNvSpPr>
            <a:spLocks noGrp="1"/>
          </p:cNvSpPr>
          <p:nvPr>
            <p:ph type="title" hasCustomPrompt="1"/>
          </p:nvPr>
        </p:nvSpPr>
        <p:spPr/>
        <p:txBody>
          <a:bodyPr/>
          <a:lstStyle/>
          <a:p>
            <a:pPr defTabSz="914217"/>
            <a:r>
              <a:rPr lang="nl-NL" sz="4800" dirty="0">
                <a:solidFill>
                  <a:srgbClr val="39870C"/>
                </a:solidFill>
                <a:latin typeface="+mj-lt"/>
              </a:rPr>
              <a:t>Dienstverlening Logius</a:t>
            </a:r>
          </a:p>
        </p:txBody>
      </p:sp>
      <p:sp>
        <p:nvSpPr>
          <p:cNvPr id="3" name="Date Placeholder 2">
            <a:extLst>
              <a:ext uri="{FF2B5EF4-FFF2-40B4-BE49-F238E27FC236}">
                <a16:creationId xmlns:a16="http://schemas.microsoft.com/office/drawing/2014/main" id="{408F1E9B-E546-2A45-949C-AEF405F6A07F}"/>
              </a:ext>
            </a:extLst>
          </p:cNvPr>
          <p:cNvSpPr>
            <a:spLocks noGrp="1"/>
          </p:cNvSpPr>
          <p:nvPr>
            <p:ph type="dt" sz="half" idx="10"/>
          </p:nvPr>
        </p:nvSpPr>
        <p:spPr/>
        <p:txBody>
          <a:bodyPr/>
          <a:lstStyle/>
          <a:p>
            <a:r>
              <a:rPr lang="nl-NL" dirty="0"/>
              <a:t>26 augustus 2021</a:t>
            </a:r>
          </a:p>
        </p:txBody>
      </p:sp>
      <p:sp>
        <p:nvSpPr>
          <p:cNvPr id="4" name="Slide Number Placeholder 3">
            <a:extLst>
              <a:ext uri="{FF2B5EF4-FFF2-40B4-BE49-F238E27FC236}">
                <a16:creationId xmlns:a16="http://schemas.microsoft.com/office/drawing/2014/main" id="{5E3B5A39-1C91-264F-9A4D-229FF28BF670}"/>
              </a:ext>
            </a:extLst>
          </p:cNvPr>
          <p:cNvSpPr>
            <a:spLocks noGrp="1"/>
          </p:cNvSpPr>
          <p:nvPr>
            <p:ph type="sldNum" sz="quarter" idx="11"/>
          </p:nvPr>
        </p:nvSpPr>
        <p:spPr/>
        <p:txBody>
          <a:bodyPr/>
          <a:lstStyle/>
          <a:p>
            <a:fld id="{58A012CB-14D3-4B29-B9BE-EBD198EAE235}" type="slidenum">
              <a:rPr lang="nl-NL" smtClean="0"/>
              <a:pPr/>
              <a:t>‹nr.›</a:t>
            </a:fld>
            <a:endParaRPr lang="nl-NL" dirty="0"/>
          </a:p>
        </p:txBody>
      </p:sp>
      <p:pic>
        <p:nvPicPr>
          <p:cNvPr id="5" name="Logo">
            <a:extLst>
              <a:ext uri="{FF2B5EF4-FFF2-40B4-BE49-F238E27FC236}">
                <a16:creationId xmlns:a16="http://schemas.microsoft.com/office/drawing/2014/main" id="{877A7C48-EF94-ED47-BF38-92D5503A1774}"/>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709387" y="-1"/>
            <a:ext cx="968400" cy="2408258"/>
          </a:xfrm>
          <a:prstGeom prst="rect">
            <a:avLst/>
          </a:prstGeom>
        </p:spPr>
      </p:pic>
      <p:cxnSp>
        <p:nvCxnSpPr>
          <p:cNvPr id="6" name="Straight Connector 5">
            <a:extLst>
              <a:ext uri="{FF2B5EF4-FFF2-40B4-BE49-F238E27FC236}">
                <a16:creationId xmlns:a16="http://schemas.microsoft.com/office/drawing/2014/main" id="{8F90A157-2562-804C-9EC5-996CD09399B5}"/>
              </a:ext>
            </a:extLst>
          </p:cNvPr>
          <p:cNvCxnSpPr>
            <a:cxnSpLocks/>
          </p:cNvCxnSpPr>
          <p:nvPr userDrawn="1"/>
        </p:nvCxnSpPr>
        <p:spPr>
          <a:xfrm>
            <a:off x="1348756" y="3295650"/>
            <a:ext cx="21689664"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1" name="Rounded Rectangle 30">
            <a:extLst>
              <a:ext uri="{FF2B5EF4-FFF2-40B4-BE49-F238E27FC236}">
                <a16:creationId xmlns:a16="http://schemas.microsoft.com/office/drawing/2014/main" id="{47EBDE1F-B74B-B741-91FF-63150E78962D}"/>
              </a:ext>
            </a:extLst>
          </p:cNvPr>
          <p:cNvSpPr/>
          <p:nvPr userDrawn="1"/>
        </p:nvSpPr>
        <p:spPr>
          <a:xfrm>
            <a:off x="4692132" y="4338067"/>
            <a:ext cx="3180522" cy="7926820"/>
          </a:xfrm>
          <a:prstGeom prst="roundRect">
            <a:avLst/>
          </a:prstGeom>
          <a:solidFill>
            <a:srgbClr val="E17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2" name="Tekstvak 42">
            <a:extLst>
              <a:ext uri="{FF2B5EF4-FFF2-40B4-BE49-F238E27FC236}">
                <a16:creationId xmlns:a16="http://schemas.microsoft.com/office/drawing/2014/main" id="{0997CBD2-35B4-AA45-BB1F-F1D6A19EBDF1}"/>
              </a:ext>
            </a:extLst>
          </p:cNvPr>
          <p:cNvSpPr txBox="1"/>
          <p:nvPr userDrawn="1"/>
        </p:nvSpPr>
        <p:spPr>
          <a:xfrm>
            <a:off x="4319802" y="5112791"/>
            <a:ext cx="3939882" cy="872275"/>
          </a:xfrm>
          <a:prstGeom prst="rect">
            <a:avLst/>
          </a:prstGeom>
          <a:noFill/>
        </p:spPr>
        <p:txBody>
          <a:bodyPr wrap="square" rtlCol="0" anchor="ctr">
            <a:noAutofit/>
          </a:bodyPr>
          <a:lstStyle/>
          <a:p>
            <a:pPr algn="ctr"/>
            <a:r>
              <a:rPr lang="nl-NL" sz="2000" b="1" i="0" u="none" strike="noStrike" kern="1200" dirty="0">
                <a:solidFill>
                  <a:schemeClr val="tx1"/>
                </a:solidFill>
                <a:effectLst/>
                <a:latin typeface="+mn-lt"/>
                <a:ea typeface="+mn-ea"/>
                <a:cs typeface="+mn-cs"/>
              </a:rPr>
              <a:t>Toegang</a:t>
            </a:r>
            <a:endParaRPr lang="nl-NL" sz="2000" b="1" dirty="0">
              <a:solidFill>
                <a:schemeClr val="tx1"/>
              </a:solidFill>
            </a:endParaRPr>
          </a:p>
        </p:txBody>
      </p:sp>
      <p:sp>
        <p:nvSpPr>
          <p:cNvPr id="32" name="Rounded Rectangle 31">
            <a:extLst>
              <a:ext uri="{FF2B5EF4-FFF2-40B4-BE49-F238E27FC236}">
                <a16:creationId xmlns:a16="http://schemas.microsoft.com/office/drawing/2014/main" id="{CDD1CE02-39B1-5547-B177-3E4EC464373E}"/>
              </a:ext>
            </a:extLst>
          </p:cNvPr>
          <p:cNvSpPr/>
          <p:nvPr userDrawn="1"/>
        </p:nvSpPr>
        <p:spPr>
          <a:xfrm>
            <a:off x="8190706" y="4338067"/>
            <a:ext cx="3180522" cy="7926820"/>
          </a:xfrm>
          <a:prstGeom prst="roundRect">
            <a:avLst/>
          </a:prstGeom>
          <a:solidFill>
            <a:srgbClr val="8FCAE7">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3" name="Tekstvak 42">
            <a:extLst>
              <a:ext uri="{FF2B5EF4-FFF2-40B4-BE49-F238E27FC236}">
                <a16:creationId xmlns:a16="http://schemas.microsoft.com/office/drawing/2014/main" id="{E76D7B3E-2325-8C4D-BE37-9B811335BE87}"/>
              </a:ext>
            </a:extLst>
          </p:cNvPr>
          <p:cNvSpPr txBox="1"/>
          <p:nvPr userDrawn="1"/>
        </p:nvSpPr>
        <p:spPr>
          <a:xfrm>
            <a:off x="7699106" y="5112791"/>
            <a:ext cx="3939882" cy="872275"/>
          </a:xfrm>
          <a:prstGeom prst="rect">
            <a:avLst/>
          </a:prstGeom>
          <a:noFill/>
        </p:spPr>
        <p:txBody>
          <a:bodyPr wrap="square" rtlCol="0" anchor="ctr">
            <a:noAutofit/>
          </a:bodyPr>
          <a:lstStyle/>
          <a:p>
            <a:pPr algn="ctr"/>
            <a:r>
              <a:rPr lang="nl-NL" sz="2000" b="1" dirty="0">
                <a:solidFill>
                  <a:schemeClr val="tx1"/>
                </a:solidFill>
              </a:rPr>
              <a:t>Interactie</a:t>
            </a:r>
          </a:p>
        </p:txBody>
      </p:sp>
      <p:sp>
        <p:nvSpPr>
          <p:cNvPr id="33" name="Rounded Rectangle 32">
            <a:extLst>
              <a:ext uri="{FF2B5EF4-FFF2-40B4-BE49-F238E27FC236}">
                <a16:creationId xmlns:a16="http://schemas.microsoft.com/office/drawing/2014/main" id="{4F746EC9-3F0C-5541-B59C-E6F87F06C660}"/>
              </a:ext>
            </a:extLst>
          </p:cNvPr>
          <p:cNvSpPr/>
          <p:nvPr userDrawn="1"/>
        </p:nvSpPr>
        <p:spPr>
          <a:xfrm>
            <a:off x="11608904" y="4338067"/>
            <a:ext cx="3180522" cy="7926820"/>
          </a:xfrm>
          <a:prstGeom prst="roundRect">
            <a:avLst/>
          </a:prstGeom>
          <a:solidFill>
            <a:srgbClr val="FFB612">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4" name="Tekstvak 42">
            <a:extLst>
              <a:ext uri="{FF2B5EF4-FFF2-40B4-BE49-F238E27FC236}">
                <a16:creationId xmlns:a16="http://schemas.microsoft.com/office/drawing/2014/main" id="{D89CAC9C-16E0-1C47-B092-5C4ED857D2D0}"/>
              </a:ext>
            </a:extLst>
          </p:cNvPr>
          <p:cNvSpPr txBox="1"/>
          <p:nvPr userDrawn="1"/>
        </p:nvSpPr>
        <p:spPr>
          <a:xfrm>
            <a:off x="11177802" y="5112791"/>
            <a:ext cx="3840490" cy="872275"/>
          </a:xfrm>
          <a:prstGeom prst="rect">
            <a:avLst/>
          </a:prstGeom>
          <a:noFill/>
        </p:spPr>
        <p:txBody>
          <a:bodyPr wrap="square" rtlCol="0" anchor="ctr">
            <a:noAutofit/>
          </a:bodyPr>
          <a:lstStyle/>
          <a:p>
            <a:pPr algn="ctr"/>
            <a:r>
              <a:rPr lang="nl-NL" sz="2000" b="1" dirty="0">
                <a:solidFill>
                  <a:schemeClr val="tx1"/>
                </a:solidFill>
              </a:rPr>
              <a:t>Gegevens-</a:t>
            </a:r>
          </a:p>
          <a:p>
            <a:pPr algn="ctr"/>
            <a:r>
              <a:rPr lang="nl-NL" sz="2000" b="1" dirty="0">
                <a:solidFill>
                  <a:schemeClr val="tx1"/>
                </a:solidFill>
              </a:rPr>
              <a:t>uitwisseling</a:t>
            </a:r>
          </a:p>
        </p:txBody>
      </p:sp>
      <p:sp>
        <p:nvSpPr>
          <p:cNvPr id="34" name="Rounded Rectangle 33">
            <a:extLst>
              <a:ext uri="{FF2B5EF4-FFF2-40B4-BE49-F238E27FC236}">
                <a16:creationId xmlns:a16="http://schemas.microsoft.com/office/drawing/2014/main" id="{71696038-7102-5A44-9D9D-E49B0B400457}"/>
              </a:ext>
            </a:extLst>
          </p:cNvPr>
          <p:cNvSpPr/>
          <p:nvPr userDrawn="1"/>
        </p:nvSpPr>
        <p:spPr>
          <a:xfrm>
            <a:off x="15043007" y="4338067"/>
            <a:ext cx="3180522" cy="7926820"/>
          </a:xfrm>
          <a:prstGeom prst="roundRect">
            <a:avLst/>
          </a:prstGeom>
          <a:solidFill>
            <a:srgbClr val="76D2B6">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5" name="Tekstvak 42">
            <a:extLst>
              <a:ext uri="{FF2B5EF4-FFF2-40B4-BE49-F238E27FC236}">
                <a16:creationId xmlns:a16="http://schemas.microsoft.com/office/drawing/2014/main" id="{64CF29EA-4F73-6B47-B969-6A3B90EDC490}"/>
              </a:ext>
            </a:extLst>
          </p:cNvPr>
          <p:cNvSpPr txBox="1"/>
          <p:nvPr userDrawn="1"/>
        </p:nvSpPr>
        <p:spPr>
          <a:xfrm>
            <a:off x="14636620" y="5112791"/>
            <a:ext cx="3840490" cy="872275"/>
          </a:xfrm>
          <a:prstGeom prst="rect">
            <a:avLst/>
          </a:prstGeom>
          <a:noFill/>
        </p:spPr>
        <p:txBody>
          <a:bodyPr wrap="square" rtlCol="0" anchor="ctr">
            <a:noAutofit/>
          </a:bodyPr>
          <a:lstStyle/>
          <a:p>
            <a:pPr algn="ctr"/>
            <a:r>
              <a:rPr lang="nl-NL" sz="2000" b="1" dirty="0">
                <a:solidFill>
                  <a:schemeClr val="tx1"/>
                </a:solidFill>
              </a:rPr>
              <a:t>Infrastructuur</a:t>
            </a:r>
          </a:p>
        </p:txBody>
      </p:sp>
      <p:sp>
        <p:nvSpPr>
          <p:cNvPr id="27" name="TextBox 26">
            <a:extLst>
              <a:ext uri="{FF2B5EF4-FFF2-40B4-BE49-F238E27FC236}">
                <a16:creationId xmlns:a16="http://schemas.microsoft.com/office/drawing/2014/main" id="{EFEBA388-35E6-3C4A-9105-50727D424FBF}"/>
              </a:ext>
            </a:extLst>
          </p:cNvPr>
          <p:cNvSpPr txBox="1"/>
          <p:nvPr userDrawn="1"/>
        </p:nvSpPr>
        <p:spPr>
          <a:xfrm>
            <a:off x="2085491" y="6440557"/>
            <a:ext cx="2606641" cy="5486400"/>
          </a:xfrm>
          <a:prstGeom prst="rect">
            <a:avLst/>
          </a:prstGeom>
          <a:noFill/>
        </p:spPr>
        <p:txBody>
          <a:bodyPr wrap="square" rtlCol="0">
            <a:noAutofit/>
          </a:bodyPr>
          <a:lstStyle/>
          <a:p>
            <a:pPr algn="l"/>
            <a:r>
              <a:rPr lang="nl-NL" sz="1600" b="1" i="0" u="none" strike="noStrike" kern="1200" dirty="0">
                <a:solidFill>
                  <a:schemeClr val="tx1"/>
                </a:solidFill>
                <a:effectLst/>
                <a:latin typeface="+mn-lt"/>
                <a:ea typeface="+mn-ea"/>
                <a:cs typeface="+mn-cs"/>
              </a:rPr>
              <a:t>Stelsels</a:t>
            </a:r>
          </a:p>
          <a:p>
            <a:pPr algn="l"/>
            <a:endParaRPr lang="nl-NL" sz="1600" b="1" i="0" u="none" strike="noStrike" kern="1200" dirty="0">
              <a:solidFill>
                <a:schemeClr val="tx1"/>
              </a:solidFill>
              <a:effectLst/>
              <a:latin typeface="+mn-lt"/>
              <a:ea typeface="+mn-ea"/>
              <a:cs typeface="+mn-cs"/>
            </a:endParaRPr>
          </a:p>
          <a:p>
            <a:pPr algn="l"/>
            <a:endParaRPr lang="nl-NL" sz="1600" b="1" i="0" u="none" strike="noStrike" kern="1200" dirty="0">
              <a:solidFill>
                <a:schemeClr val="tx1"/>
              </a:solidFill>
              <a:effectLst/>
              <a:latin typeface="+mn-lt"/>
              <a:ea typeface="+mn-ea"/>
              <a:cs typeface="+mn-cs"/>
            </a:endParaRPr>
          </a:p>
          <a:p>
            <a:pPr algn="l"/>
            <a:endParaRPr lang="nl-NL" sz="1600" b="1" i="0" u="none" strike="noStrike" kern="1200" dirty="0">
              <a:solidFill>
                <a:schemeClr val="tx1"/>
              </a:solidFill>
              <a:effectLst/>
              <a:latin typeface="+mn-lt"/>
              <a:ea typeface="+mn-ea"/>
              <a:cs typeface="+mn-cs"/>
            </a:endParaRPr>
          </a:p>
          <a:p>
            <a:pPr algn="l"/>
            <a:endParaRPr lang="nl-NL" sz="1600" b="1" i="0" u="none" strike="noStrike" kern="1200" dirty="0">
              <a:solidFill>
                <a:schemeClr val="tx1"/>
              </a:solidFill>
              <a:effectLst/>
              <a:latin typeface="+mn-lt"/>
              <a:ea typeface="+mn-ea"/>
              <a:cs typeface="+mn-cs"/>
            </a:endParaRPr>
          </a:p>
          <a:p>
            <a:pPr algn="l"/>
            <a:r>
              <a:rPr lang="nl-NL" sz="1600" b="1" i="0" u="none" strike="noStrike" kern="1200" dirty="0">
                <a:solidFill>
                  <a:schemeClr val="tx1"/>
                </a:solidFill>
                <a:effectLst/>
                <a:latin typeface="+mn-lt"/>
                <a:ea typeface="+mn-ea"/>
                <a:cs typeface="+mn-cs"/>
              </a:rPr>
              <a:t>Standaarden</a:t>
            </a:r>
          </a:p>
          <a:p>
            <a:pPr algn="l"/>
            <a:endParaRPr lang="nl-NL" sz="1600" b="1" i="0" u="none" strike="noStrike" kern="1200" dirty="0">
              <a:solidFill>
                <a:schemeClr val="tx1"/>
              </a:solidFill>
              <a:effectLst/>
              <a:latin typeface="+mn-lt"/>
              <a:ea typeface="+mn-ea"/>
              <a:cs typeface="+mn-cs"/>
            </a:endParaRPr>
          </a:p>
          <a:p>
            <a:pPr algn="l"/>
            <a:endParaRPr lang="nl-NL" sz="1600" b="1" i="0" u="none" strike="noStrike" kern="1200" dirty="0">
              <a:solidFill>
                <a:schemeClr val="tx1"/>
              </a:solidFill>
              <a:effectLst/>
              <a:latin typeface="+mn-lt"/>
              <a:ea typeface="+mn-ea"/>
              <a:cs typeface="+mn-cs"/>
            </a:endParaRPr>
          </a:p>
          <a:p>
            <a:pPr algn="l"/>
            <a:endParaRPr lang="nl-NL" sz="1600" b="1" i="0" u="none" strike="noStrike" kern="1200" dirty="0">
              <a:solidFill>
                <a:schemeClr val="tx1"/>
              </a:solidFill>
              <a:effectLst/>
              <a:latin typeface="+mn-lt"/>
              <a:ea typeface="+mn-ea"/>
              <a:cs typeface="+mn-cs"/>
            </a:endParaRPr>
          </a:p>
          <a:p>
            <a:pPr algn="l"/>
            <a:endParaRPr lang="nl-NL" sz="1600" b="1" i="0" u="none" strike="noStrike" kern="1200" dirty="0">
              <a:solidFill>
                <a:schemeClr val="tx1"/>
              </a:solidFill>
              <a:effectLst/>
              <a:latin typeface="+mn-lt"/>
              <a:ea typeface="+mn-ea"/>
              <a:cs typeface="+mn-cs"/>
            </a:endParaRPr>
          </a:p>
          <a:p>
            <a:pPr algn="l"/>
            <a:endParaRPr lang="nl-NL" sz="1600" b="1" i="0" u="none" strike="noStrike" kern="1200" dirty="0">
              <a:solidFill>
                <a:schemeClr val="tx1"/>
              </a:solidFill>
              <a:effectLst/>
              <a:latin typeface="+mn-lt"/>
              <a:ea typeface="+mn-ea"/>
              <a:cs typeface="+mn-cs"/>
            </a:endParaRPr>
          </a:p>
          <a:p>
            <a:pPr algn="l"/>
            <a:r>
              <a:rPr lang="nl-NL" sz="1600" b="1" i="0" u="none" strike="noStrike" kern="1200" dirty="0">
                <a:solidFill>
                  <a:schemeClr val="tx1"/>
                </a:solidFill>
                <a:effectLst/>
                <a:latin typeface="+mn-lt"/>
                <a:ea typeface="+mn-ea"/>
                <a:cs typeface="+mn-cs"/>
              </a:rPr>
              <a:t>Voorzieningen</a:t>
            </a:r>
          </a:p>
          <a:p>
            <a:pPr algn="l"/>
            <a:endParaRPr lang="nl-NL" sz="1600" b="1" i="0" u="none" strike="noStrike" kern="1200" dirty="0">
              <a:solidFill>
                <a:schemeClr val="tx1"/>
              </a:solidFill>
              <a:effectLst/>
              <a:latin typeface="+mn-lt"/>
              <a:ea typeface="+mn-ea"/>
              <a:cs typeface="+mn-cs"/>
            </a:endParaRPr>
          </a:p>
          <a:p>
            <a:pPr algn="l"/>
            <a:endParaRPr lang="nl-NL" sz="1600" b="1" i="0" u="none" strike="noStrike" kern="1200" dirty="0">
              <a:solidFill>
                <a:schemeClr val="tx1"/>
              </a:solidFill>
              <a:effectLst/>
              <a:latin typeface="+mn-lt"/>
              <a:ea typeface="+mn-ea"/>
              <a:cs typeface="+mn-cs"/>
            </a:endParaRPr>
          </a:p>
          <a:p>
            <a:pPr algn="l"/>
            <a:endParaRPr lang="nl-NL" sz="1600" b="1" i="0" u="none" strike="noStrike" kern="1200" dirty="0">
              <a:solidFill>
                <a:schemeClr val="tx1"/>
              </a:solidFill>
              <a:effectLst/>
              <a:latin typeface="+mn-lt"/>
              <a:ea typeface="+mn-ea"/>
              <a:cs typeface="+mn-cs"/>
            </a:endParaRPr>
          </a:p>
          <a:p>
            <a:pPr algn="l"/>
            <a:endParaRPr lang="nl-NL" sz="1600" b="1" i="0" u="none" strike="noStrike" kern="1200" dirty="0">
              <a:solidFill>
                <a:schemeClr val="tx1"/>
              </a:solidFill>
              <a:effectLst/>
              <a:latin typeface="+mn-lt"/>
              <a:ea typeface="+mn-ea"/>
              <a:cs typeface="+mn-cs"/>
            </a:endParaRPr>
          </a:p>
          <a:p>
            <a:pPr algn="l"/>
            <a:endParaRPr lang="nl-NL" sz="1600" b="1" i="0" u="none" strike="noStrike" kern="1200" dirty="0">
              <a:solidFill>
                <a:schemeClr val="tx1"/>
              </a:solidFill>
              <a:effectLst/>
              <a:latin typeface="+mn-lt"/>
              <a:ea typeface="+mn-ea"/>
              <a:cs typeface="+mn-cs"/>
            </a:endParaRPr>
          </a:p>
          <a:p>
            <a:pPr algn="l"/>
            <a:endParaRPr lang="nl-NL" sz="1600" b="1" i="0" u="none" strike="noStrike" kern="1200" dirty="0">
              <a:solidFill>
                <a:schemeClr val="tx1"/>
              </a:solidFill>
              <a:effectLst/>
              <a:latin typeface="+mn-lt"/>
              <a:ea typeface="+mn-ea"/>
              <a:cs typeface="+mn-cs"/>
            </a:endParaRPr>
          </a:p>
          <a:p>
            <a:pPr algn="l"/>
            <a:endParaRPr lang="nl-NL" sz="1600" b="1" i="0" u="none" strike="noStrike" kern="1200" dirty="0">
              <a:solidFill>
                <a:schemeClr val="tx1"/>
              </a:solidFill>
              <a:effectLst/>
              <a:latin typeface="+mn-lt"/>
              <a:ea typeface="+mn-ea"/>
              <a:cs typeface="+mn-cs"/>
            </a:endParaRPr>
          </a:p>
          <a:p>
            <a:pPr algn="l"/>
            <a:endParaRPr lang="nl-NL" sz="1600" b="1" i="0" u="none" strike="noStrike" kern="1200" dirty="0">
              <a:solidFill>
                <a:schemeClr val="tx1"/>
              </a:solidFill>
              <a:effectLst/>
              <a:latin typeface="+mn-lt"/>
              <a:ea typeface="+mn-ea"/>
              <a:cs typeface="+mn-cs"/>
            </a:endParaRPr>
          </a:p>
          <a:p>
            <a:pPr algn="l"/>
            <a:endParaRPr lang="nl-NL" sz="1600" b="1" i="0" u="none" strike="noStrike" kern="1200" dirty="0">
              <a:solidFill>
                <a:schemeClr val="tx1"/>
              </a:solidFill>
              <a:effectLst/>
              <a:latin typeface="+mn-lt"/>
              <a:ea typeface="+mn-ea"/>
              <a:cs typeface="+mn-cs"/>
            </a:endParaRPr>
          </a:p>
          <a:p>
            <a:pPr algn="l"/>
            <a:r>
              <a:rPr lang="nl-NL" sz="1600" b="1" i="0" u="none" strike="noStrike" kern="1200" dirty="0">
                <a:solidFill>
                  <a:schemeClr val="tx1"/>
                </a:solidFill>
                <a:effectLst/>
                <a:latin typeface="+mn-lt"/>
                <a:ea typeface="+mn-ea"/>
                <a:cs typeface="+mn-cs"/>
              </a:rPr>
              <a:t>Dienstverlening</a:t>
            </a:r>
            <a:endParaRPr lang="nl-NL" sz="1600" b="1" dirty="0">
              <a:solidFill>
                <a:schemeClr val="tx1"/>
              </a:solidFill>
            </a:endParaRPr>
          </a:p>
          <a:p>
            <a:pPr algn="l"/>
            <a:endParaRPr lang="en-NL" sz="1600" b="1" dirty="0" err="1"/>
          </a:p>
        </p:txBody>
      </p:sp>
      <p:sp>
        <p:nvSpPr>
          <p:cNvPr id="28" name="Tekstvak 42">
            <a:extLst>
              <a:ext uri="{FF2B5EF4-FFF2-40B4-BE49-F238E27FC236}">
                <a16:creationId xmlns:a16="http://schemas.microsoft.com/office/drawing/2014/main" id="{C53782CF-353A-B44E-ABE3-DDADD89D0993}"/>
              </a:ext>
            </a:extLst>
          </p:cNvPr>
          <p:cNvSpPr txBox="1"/>
          <p:nvPr userDrawn="1"/>
        </p:nvSpPr>
        <p:spPr>
          <a:xfrm>
            <a:off x="18477110" y="5000204"/>
            <a:ext cx="3840490" cy="1271915"/>
          </a:xfrm>
          <a:prstGeom prst="rect">
            <a:avLst/>
          </a:prstGeom>
          <a:noFill/>
        </p:spPr>
        <p:txBody>
          <a:bodyPr wrap="square" rtlCol="0" anchor="ctr">
            <a:noAutofit/>
          </a:bodyPr>
          <a:lstStyle/>
          <a:p>
            <a:pPr algn="ctr"/>
            <a:r>
              <a:rPr lang="nl-NL" sz="2000" b="1" dirty="0">
                <a:solidFill>
                  <a:schemeClr val="tx1"/>
                </a:solidFill>
              </a:rPr>
              <a:t>Regie op stelsels</a:t>
            </a:r>
          </a:p>
          <a:p>
            <a:pPr algn="ctr"/>
            <a:r>
              <a:rPr lang="nl-NL" sz="2000" b="1" dirty="0">
                <a:solidFill>
                  <a:schemeClr val="tx1"/>
                </a:solidFill>
              </a:rPr>
              <a:t>En standaarden</a:t>
            </a:r>
          </a:p>
        </p:txBody>
      </p:sp>
      <p:cxnSp>
        <p:nvCxnSpPr>
          <p:cNvPr id="36" name="Straight Connector 35">
            <a:extLst>
              <a:ext uri="{FF2B5EF4-FFF2-40B4-BE49-F238E27FC236}">
                <a16:creationId xmlns:a16="http://schemas.microsoft.com/office/drawing/2014/main" id="{0B96E7A2-3DE5-D746-A3E7-5D5B9CE54D43}"/>
              </a:ext>
            </a:extLst>
          </p:cNvPr>
          <p:cNvCxnSpPr/>
          <p:nvPr userDrawn="1"/>
        </p:nvCxnSpPr>
        <p:spPr>
          <a:xfrm>
            <a:off x="5128591" y="6172729"/>
            <a:ext cx="2365513" cy="0"/>
          </a:xfrm>
          <a:prstGeom prst="line">
            <a:avLst/>
          </a:prstGeom>
          <a:ln w="22225"/>
        </p:spPr>
        <p:style>
          <a:lnRef idx="1">
            <a:schemeClr val="accent2"/>
          </a:lnRef>
          <a:fillRef idx="0">
            <a:schemeClr val="accent2"/>
          </a:fillRef>
          <a:effectRef idx="0">
            <a:schemeClr val="accent2"/>
          </a:effectRef>
          <a:fontRef idx="minor">
            <a:schemeClr val="tx1"/>
          </a:fontRef>
        </p:style>
      </p:cxnSp>
      <p:cxnSp>
        <p:nvCxnSpPr>
          <p:cNvPr id="37" name="Straight Connector 36">
            <a:extLst>
              <a:ext uri="{FF2B5EF4-FFF2-40B4-BE49-F238E27FC236}">
                <a16:creationId xmlns:a16="http://schemas.microsoft.com/office/drawing/2014/main" id="{69CED6AB-CA72-E94A-9038-1FDA5A2C2C80}"/>
              </a:ext>
            </a:extLst>
          </p:cNvPr>
          <p:cNvCxnSpPr/>
          <p:nvPr userDrawn="1"/>
        </p:nvCxnSpPr>
        <p:spPr>
          <a:xfrm>
            <a:off x="8567529" y="6172729"/>
            <a:ext cx="2365513" cy="0"/>
          </a:xfrm>
          <a:prstGeom prst="line">
            <a:avLst/>
          </a:prstGeom>
          <a:ln w="22225">
            <a:solidFill>
              <a:srgbClr val="8FCAE7"/>
            </a:solidFill>
          </a:ln>
        </p:spPr>
        <p:style>
          <a:lnRef idx="1">
            <a:schemeClr val="accent2"/>
          </a:lnRef>
          <a:fillRef idx="0">
            <a:schemeClr val="accent2"/>
          </a:fillRef>
          <a:effectRef idx="0">
            <a:schemeClr val="accent2"/>
          </a:effectRef>
          <a:fontRef idx="minor">
            <a:schemeClr val="tx1"/>
          </a:fontRef>
        </p:style>
      </p:cxnSp>
      <p:cxnSp>
        <p:nvCxnSpPr>
          <p:cNvPr id="38" name="Straight Connector 37">
            <a:extLst>
              <a:ext uri="{FF2B5EF4-FFF2-40B4-BE49-F238E27FC236}">
                <a16:creationId xmlns:a16="http://schemas.microsoft.com/office/drawing/2014/main" id="{4F407C73-60EA-D54F-A2C5-C7594DC8DC1D}"/>
              </a:ext>
            </a:extLst>
          </p:cNvPr>
          <p:cNvCxnSpPr/>
          <p:nvPr userDrawn="1"/>
        </p:nvCxnSpPr>
        <p:spPr>
          <a:xfrm>
            <a:off x="12006469" y="6172729"/>
            <a:ext cx="2365513" cy="0"/>
          </a:xfrm>
          <a:prstGeom prst="line">
            <a:avLst/>
          </a:prstGeom>
          <a:ln w="22225">
            <a:solidFill>
              <a:srgbClr val="FFB612"/>
            </a:solidFill>
          </a:ln>
        </p:spPr>
        <p:style>
          <a:lnRef idx="1">
            <a:schemeClr val="accent2"/>
          </a:lnRef>
          <a:fillRef idx="0">
            <a:schemeClr val="accent2"/>
          </a:fillRef>
          <a:effectRef idx="0">
            <a:schemeClr val="accent2"/>
          </a:effectRef>
          <a:fontRef idx="minor">
            <a:schemeClr val="tx1"/>
          </a:fontRef>
        </p:style>
      </p:cxnSp>
      <p:cxnSp>
        <p:nvCxnSpPr>
          <p:cNvPr id="39" name="Straight Connector 38">
            <a:extLst>
              <a:ext uri="{FF2B5EF4-FFF2-40B4-BE49-F238E27FC236}">
                <a16:creationId xmlns:a16="http://schemas.microsoft.com/office/drawing/2014/main" id="{0CADB902-23BA-1B4A-9FA9-F2A24AC15558}"/>
              </a:ext>
            </a:extLst>
          </p:cNvPr>
          <p:cNvCxnSpPr/>
          <p:nvPr userDrawn="1"/>
        </p:nvCxnSpPr>
        <p:spPr>
          <a:xfrm>
            <a:off x="15385773" y="6172729"/>
            <a:ext cx="2365513" cy="0"/>
          </a:xfrm>
          <a:prstGeom prst="line">
            <a:avLst/>
          </a:prstGeom>
          <a:ln w="22225">
            <a:solidFill>
              <a:srgbClr val="76D2B6"/>
            </a:solidFill>
          </a:ln>
        </p:spPr>
        <p:style>
          <a:lnRef idx="1">
            <a:schemeClr val="accent2"/>
          </a:lnRef>
          <a:fillRef idx="0">
            <a:schemeClr val="accent2"/>
          </a:fillRef>
          <a:effectRef idx="0">
            <a:schemeClr val="accent2"/>
          </a:effectRef>
          <a:fontRef idx="minor">
            <a:schemeClr val="tx1"/>
          </a:fontRef>
        </p:style>
      </p:cxnSp>
      <p:cxnSp>
        <p:nvCxnSpPr>
          <p:cNvPr id="40" name="Straight Connector 39">
            <a:extLst>
              <a:ext uri="{FF2B5EF4-FFF2-40B4-BE49-F238E27FC236}">
                <a16:creationId xmlns:a16="http://schemas.microsoft.com/office/drawing/2014/main" id="{B739336C-A91C-A44E-947D-69603D843ED5}"/>
              </a:ext>
            </a:extLst>
          </p:cNvPr>
          <p:cNvCxnSpPr>
            <a:cxnSpLocks/>
          </p:cNvCxnSpPr>
          <p:nvPr userDrawn="1"/>
        </p:nvCxnSpPr>
        <p:spPr>
          <a:xfrm>
            <a:off x="2160001" y="7405178"/>
            <a:ext cx="16317109" cy="0"/>
          </a:xfrm>
          <a:prstGeom prst="line">
            <a:avLst/>
          </a:prstGeom>
          <a:ln w="22225">
            <a:solidFill>
              <a:schemeClr val="tx1"/>
            </a:solidFill>
          </a:ln>
        </p:spPr>
        <p:style>
          <a:lnRef idx="1">
            <a:schemeClr val="accent2"/>
          </a:lnRef>
          <a:fillRef idx="0">
            <a:schemeClr val="accent2"/>
          </a:fillRef>
          <a:effectRef idx="0">
            <a:schemeClr val="accent2"/>
          </a:effectRef>
          <a:fontRef idx="minor">
            <a:schemeClr val="tx1"/>
          </a:fontRef>
        </p:style>
      </p:cxnSp>
      <p:cxnSp>
        <p:nvCxnSpPr>
          <p:cNvPr id="43" name="Straight Connector 42">
            <a:extLst>
              <a:ext uri="{FF2B5EF4-FFF2-40B4-BE49-F238E27FC236}">
                <a16:creationId xmlns:a16="http://schemas.microsoft.com/office/drawing/2014/main" id="{150D0263-6B18-0444-8985-0DED86009760}"/>
              </a:ext>
            </a:extLst>
          </p:cNvPr>
          <p:cNvCxnSpPr>
            <a:cxnSpLocks/>
          </p:cNvCxnSpPr>
          <p:nvPr userDrawn="1"/>
        </p:nvCxnSpPr>
        <p:spPr>
          <a:xfrm>
            <a:off x="2160001" y="8935803"/>
            <a:ext cx="16317109" cy="0"/>
          </a:xfrm>
          <a:prstGeom prst="line">
            <a:avLst/>
          </a:prstGeom>
          <a:ln w="22225">
            <a:solidFill>
              <a:schemeClr val="tx1"/>
            </a:solidFill>
          </a:ln>
        </p:spPr>
        <p:style>
          <a:lnRef idx="1">
            <a:schemeClr val="accent2"/>
          </a:lnRef>
          <a:fillRef idx="0">
            <a:schemeClr val="accent2"/>
          </a:fillRef>
          <a:effectRef idx="0">
            <a:schemeClr val="accent2"/>
          </a:effectRef>
          <a:fontRef idx="minor">
            <a:schemeClr val="tx1"/>
          </a:fontRef>
        </p:style>
      </p:cxnSp>
      <p:cxnSp>
        <p:nvCxnSpPr>
          <p:cNvPr id="45" name="Straight Connector 44">
            <a:extLst>
              <a:ext uri="{FF2B5EF4-FFF2-40B4-BE49-F238E27FC236}">
                <a16:creationId xmlns:a16="http://schemas.microsoft.com/office/drawing/2014/main" id="{A27678EC-86B9-0149-A7A6-CADA8470608D}"/>
              </a:ext>
            </a:extLst>
          </p:cNvPr>
          <p:cNvCxnSpPr>
            <a:cxnSpLocks/>
          </p:cNvCxnSpPr>
          <p:nvPr userDrawn="1"/>
        </p:nvCxnSpPr>
        <p:spPr>
          <a:xfrm>
            <a:off x="2160001" y="11400710"/>
            <a:ext cx="16317109" cy="0"/>
          </a:xfrm>
          <a:prstGeom prst="line">
            <a:avLst/>
          </a:prstGeom>
          <a:ln w="22225">
            <a:solidFill>
              <a:schemeClr val="tx1"/>
            </a:solidFill>
          </a:ln>
        </p:spPr>
        <p:style>
          <a:lnRef idx="1">
            <a:schemeClr val="accent2"/>
          </a:lnRef>
          <a:fillRef idx="0">
            <a:schemeClr val="accent2"/>
          </a:fillRef>
          <a:effectRef idx="0">
            <a:schemeClr val="accent2"/>
          </a:effectRef>
          <a:fontRef idx="minor">
            <a:schemeClr val="tx1"/>
          </a:fontRef>
        </p:style>
      </p:cxnSp>
      <p:sp>
        <p:nvSpPr>
          <p:cNvPr id="62" name="TextBox 61">
            <a:extLst>
              <a:ext uri="{FF2B5EF4-FFF2-40B4-BE49-F238E27FC236}">
                <a16:creationId xmlns:a16="http://schemas.microsoft.com/office/drawing/2014/main" id="{47BD880A-C6F9-274C-BD3B-C7D74021C993}"/>
              </a:ext>
            </a:extLst>
          </p:cNvPr>
          <p:cNvSpPr txBox="1"/>
          <p:nvPr userDrawn="1"/>
        </p:nvSpPr>
        <p:spPr>
          <a:xfrm>
            <a:off x="5047352" y="6440557"/>
            <a:ext cx="3062978" cy="5550166"/>
          </a:xfrm>
          <a:prstGeom prst="rect">
            <a:avLst/>
          </a:prstGeom>
          <a:noFill/>
        </p:spPr>
        <p:txBody>
          <a:bodyPr wrap="square" rtlCol="0">
            <a:noAutofit/>
          </a:bodyPr>
          <a:lstStyle/>
          <a:p>
            <a:pPr defTabSz="228554"/>
            <a:r>
              <a:rPr lang="nl-NL" sz="1600" dirty="0" err="1">
                <a:solidFill>
                  <a:prstClr val="black"/>
                </a:solidFill>
                <a:latin typeface="+mn-lt"/>
              </a:rPr>
              <a:t>PKIoverheid</a:t>
            </a:r>
            <a:endParaRPr lang="nl-NL" sz="1600" dirty="0">
              <a:solidFill>
                <a:prstClr val="black"/>
              </a:solidFill>
              <a:latin typeface="+mn-lt"/>
            </a:endParaRPr>
          </a:p>
          <a:p>
            <a:pPr defTabSz="228554"/>
            <a:r>
              <a:rPr lang="nl-NL" sz="1600" dirty="0" err="1">
                <a:solidFill>
                  <a:prstClr val="black"/>
                </a:solidFill>
                <a:latin typeface="+mn-lt"/>
              </a:rPr>
              <a:t>eHerkenning</a:t>
            </a:r>
            <a:endParaRPr lang="nl-NL" sz="1600" dirty="0">
              <a:solidFill>
                <a:prstClr val="black"/>
              </a:solidFill>
              <a:latin typeface="+mn-lt"/>
            </a:endParaRPr>
          </a:p>
          <a:p>
            <a:pPr defTabSz="228554"/>
            <a:endParaRPr lang="nl-NL" sz="1600" dirty="0">
              <a:solidFill>
                <a:prstClr val="black"/>
              </a:solidFill>
              <a:latin typeface="+mn-lt"/>
            </a:endParaRPr>
          </a:p>
          <a:p>
            <a:pPr defTabSz="228554"/>
            <a:endParaRPr lang="nl-NL" sz="1600" dirty="0">
              <a:solidFill>
                <a:prstClr val="black"/>
              </a:solidFill>
              <a:latin typeface="+mn-lt"/>
            </a:endParaRPr>
          </a:p>
          <a:p>
            <a:pPr defTabSz="228554"/>
            <a:endParaRPr lang="nl-NL" sz="1600" dirty="0">
              <a:solidFill>
                <a:prstClr val="black"/>
              </a:solidFill>
              <a:latin typeface="+mn-lt"/>
            </a:endParaRPr>
          </a:p>
          <a:p>
            <a:pPr defTabSz="228554"/>
            <a:r>
              <a:rPr lang="nl-NL" sz="1600" dirty="0" err="1">
                <a:solidFill>
                  <a:prstClr val="black"/>
                </a:solidFill>
                <a:latin typeface="+mn-lt"/>
              </a:rPr>
              <a:t>PKIoverheid</a:t>
            </a:r>
            <a:endParaRPr lang="nl-NL" sz="1600" dirty="0">
              <a:solidFill>
                <a:prstClr val="black"/>
              </a:solidFill>
              <a:latin typeface="+mn-lt"/>
            </a:endParaRPr>
          </a:p>
          <a:p>
            <a:pPr defTabSz="228554"/>
            <a:r>
              <a:rPr lang="nl-NL" sz="1600" dirty="0">
                <a:solidFill>
                  <a:prstClr val="black"/>
                </a:solidFill>
                <a:latin typeface="+mn-lt"/>
              </a:rPr>
              <a:t>Organisatie-</a:t>
            </a:r>
          </a:p>
          <a:p>
            <a:pPr defTabSz="228554"/>
            <a:r>
              <a:rPr lang="nl-NL" sz="1600" dirty="0">
                <a:solidFill>
                  <a:prstClr val="black"/>
                </a:solidFill>
                <a:latin typeface="+mn-lt"/>
              </a:rPr>
              <a:t>identificatienummer</a:t>
            </a:r>
          </a:p>
          <a:p>
            <a:pPr defTabSz="228554"/>
            <a:r>
              <a:rPr lang="nl-NL" sz="1600" dirty="0">
                <a:solidFill>
                  <a:prstClr val="black"/>
                </a:solidFill>
                <a:latin typeface="+mn-lt"/>
              </a:rPr>
              <a:t>(OIN)</a:t>
            </a:r>
          </a:p>
          <a:p>
            <a:pPr defTabSz="228554"/>
            <a:endParaRPr lang="nl-NL" sz="1600" dirty="0">
              <a:solidFill>
                <a:prstClr val="black"/>
              </a:solidFill>
              <a:latin typeface="+mn-lt"/>
            </a:endParaRPr>
          </a:p>
          <a:p>
            <a:pPr defTabSz="228554"/>
            <a:endParaRPr lang="nl-NL" sz="1600" dirty="0">
              <a:solidFill>
                <a:prstClr val="black"/>
              </a:solidFill>
              <a:latin typeface="+mn-lt"/>
            </a:endParaRPr>
          </a:p>
          <a:p>
            <a:pPr defTabSz="228554"/>
            <a:r>
              <a:rPr lang="nl-NL" sz="1600" dirty="0" err="1">
                <a:solidFill>
                  <a:prstClr val="black"/>
                </a:solidFill>
                <a:latin typeface="+mn-lt"/>
              </a:rPr>
              <a:t>DigiD</a:t>
            </a:r>
            <a:endParaRPr lang="nl-NL" sz="1600" dirty="0">
              <a:solidFill>
                <a:prstClr val="black"/>
              </a:solidFill>
              <a:latin typeface="+mn-lt"/>
            </a:endParaRPr>
          </a:p>
          <a:p>
            <a:pPr defTabSz="228554"/>
            <a:r>
              <a:rPr lang="nl-NL" sz="1600" dirty="0" err="1">
                <a:solidFill>
                  <a:prstClr val="black"/>
                </a:solidFill>
                <a:latin typeface="+mn-lt"/>
              </a:rPr>
              <a:t>DigiD</a:t>
            </a:r>
            <a:r>
              <a:rPr lang="nl-NL" sz="1600" dirty="0">
                <a:solidFill>
                  <a:prstClr val="black"/>
                </a:solidFill>
                <a:latin typeface="+mn-lt"/>
              </a:rPr>
              <a:t> Machtigen</a:t>
            </a:r>
          </a:p>
          <a:p>
            <a:pPr defTabSz="228554"/>
            <a:r>
              <a:rPr lang="nl-NL" sz="1600" dirty="0">
                <a:solidFill>
                  <a:prstClr val="black"/>
                </a:solidFill>
                <a:latin typeface="+mn-lt"/>
              </a:rPr>
              <a:t>Routeringsvoorziening</a:t>
            </a:r>
          </a:p>
          <a:p>
            <a:pPr defTabSz="228554"/>
            <a:r>
              <a:rPr lang="nl-NL" sz="1600" dirty="0" err="1">
                <a:solidFill>
                  <a:prstClr val="black"/>
                </a:solidFill>
                <a:latin typeface="+mn-lt"/>
              </a:rPr>
              <a:t>BSNk</a:t>
            </a:r>
            <a:r>
              <a:rPr lang="nl-NL" sz="1600" dirty="0">
                <a:solidFill>
                  <a:prstClr val="black"/>
                </a:solidFill>
                <a:latin typeface="+mn-lt"/>
              </a:rPr>
              <a:t> PP</a:t>
            </a:r>
          </a:p>
          <a:p>
            <a:pPr defTabSz="228554"/>
            <a:r>
              <a:rPr lang="nl-NL" sz="1600" dirty="0">
                <a:solidFill>
                  <a:prstClr val="black"/>
                </a:solidFill>
                <a:latin typeface="+mn-lt"/>
              </a:rPr>
              <a:t>Machtigingenregister</a:t>
            </a:r>
          </a:p>
          <a:p>
            <a:pPr defTabSz="228554"/>
            <a:endParaRPr lang="nl-NL" sz="1600" dirty="0">
              <a:solidFill>
                <a:prstClr val="black"/>
              </a:solidFill>
              <a:latin typeface="+mn-lt"/>
            </a:endParaRPr>
          </a:p>
          <a:p>
            <a:pPr defTabSz="228554"/>
            <a:endParaRPr lang="nl-NL" sz="1600" dirty="0">
              <a:solidFill>
                <a:prstClr val="black"/>
              </a:solidFill>
              <a:latin typeface="+mn-lt"/>
            </a:endParaRPr>
          </a:p>
          <a:p>
            <a:pPr marL="0" marR="0" lvl="0" indent="0" algn="l" defTabSz="228554" rtl="0" eaLnBrk="1" fontAlgn="auto" latinLnBrk="0" hangingPunct="1">
              <a:lnSpc>
                <a:spcPct val="100000"/>
              </a:lnSpc>
              <a:spcBef>
                <a:spcPts val="0"/>
              </a:spcBef>
              <a:spcAft>
                <a:spcPts val="0"/>
              </a:spcAft>
              <a:buClrTx/>
              <a:buSzTx/>
              <a:buFontTx/>
              <a:buNone/>
              <a:tabLst/>
              <a:defRPr/>
            </a:pPr>
            <a:endParaRPr lang="nl-NL" sz="1600" dirty="0">
              <a:solidFill>
                <a:prstClr val="black"/>
              </a:solidFill>
              <a:latin typeface="+mn-lt"/>
            </a:endParaRPr>
          </a:p>
          <a:p>
            <a:pPr marL="0" marR="0" lvl="0" indent="0" algn="l" defTabSz="228554" rtl="0" eaLnBrk="1" fontAlgn="auto" latinLnBrk="0" hangingPunct="1">
              <a:lnSpc>
                <a:spcPct val="100000"/>
              </a:lnSpc>
              <a:spcBef>
                <a:spcPts val="0"/>
              </a:spcBef>
              <a:spcAft>
                <a:spcPts val="0"/>
              </a:spcAft>
              <a:buClrTx/>
              <a:buSzTx/>
              <a:buFontTx/>
              <a:buNone/>
              <a:tabLst/>
              <a:defRPr/>
            </a:pPr>
            <a:endParaRPr lang="nl-NL" sz="1600" dirty="0">
              <a:solidFill>
                <a:prstClr val="black"/>
              </a:solidFill>
              <a:latin typeface="+mn-lt"/>
            </a:endParaRPr>
          </a:p>
          <a:p>
            <a:pPr marL="0" marR="0" lvl="0" indent="0" algn="l" defTabSz="228554" rtl="0" eaLnBrk="1" fontAlgn="auto" latinLnBrk="0" hangingPunct="1">
              <a:lnSpc>
                <a:spcPct val="100000"/>
              </a:lnSpc>
              <a:spcBef>
                <a:spcPts val="0"/>
              </a:spcBef>
              <a:spcAft>
                <a:spcPts val="0"/>
              </a:spcAft>
              <a:buClrTx/>
              <a:buSzTx/>
              <a:buFontTx/>
              <a:buNone/>
              <a:tabLst/>
              <a:defRPr/>
            </a:pPr>
            <a:endParaRPr lang="nl-NL" sz="1600" dirty="0">
              <a:solidFill>
                <a:prstClr val="black"/>
              </a:solidFill>
              <a:latin typeface="+mn-lt"/>
            </a:endParaRPr>
          </a:p>
          <a:p>
            <a:pPr marL="0" marR="0" lvl="0" indent="0" algn="l" defTabSz="228554" rtl="0" eaLnBrk="1" fontAlgn="auto" latinLnBrk="0" hangingPunct="1">
              <a:lnSpc>
                <a:spcPct val="100000"/>
              </a:lnSpc>
              <a:spcBef>
                <a:spcPts val="0"/>
              </a:spcBef>
              <a:spcAft>
                <a:spcPts val="0"/>
              </a:spcAft>
              <a:buClrTx/>
              <a:buSzTx/>
              <a:buFontTx/>
              <a:buNone/>
              <a:tabLst/>
              <a:defRPr/>
            </a:pPr>
            <a:r>
              <a:rPr lang="nl-NL" sz="1600" dirty="0" err="1">
                <a:solidFill>
                  <a:prstClr val="black"/>
                </a:solidFill>
                <a:latin typeface="+mn-lt"/>
              </a:rPr>
              <a:t>eIDAS</a:t>
            </a:r>
            <a:endParaRPr lang="nl-NL" sz="1600" dirty="0">
              <a:solidFill>
                <a:prstClr val="black"/>
              </a:solidFill>
              <a:latin typeface="+mn-lt"/>
            </a:endParaRPr>
          </a:p>
          <a:p>
            <a:pPr defTabSz="228554"/>
            <a:endParaRPr lang="nl-NL" sz="1600" dirty="0">
              <a:solidFill>
                <a:prstClr val="black"/>
              </a:solidFill>
              <a:latin typeface="+mn-lt"/>
            </a:endParaRPr>
          </a:p>
          <a:p>
            <a:pPr defTabSz="228554"/>
            <a:endParaRPr lang="nl-NL" sz="1600" dirty="0">
              <a:solidFill>
                <a:prstClr val="black"/>
              </a:solidFill>
              <a:latin typeface="+mn-lt"/>
            </a:endParaRPr>
          </a:p>
          <a:p>
            <a:pPr defTabSz="228554"/>
            <a:endParaRPr lang="nl-NL" sz="1600" dirty="0">
              <a:solidFill>
                <a:prstClr val="black"/>
              </a:solidFill>
              <a:latin typeface="+mn-lt"/>
            </a:endParaRPr>
          </a:p>
        </p:txBody>
      </p:sp>
      <p:sp>
        <p:nvSpPr>
          <p:cNvPr id="66" name="TextBox 65">
            <a:extLst>
              <a:ext uri="{FF2B5EF4-FFF2-40B4-BE49-F238E27FC236}">
                <a16:creationId xmlns:a16="http://schemas.microsoft.com/office/drawing/2014/main" id="{B410103E-752E-D74F-977D-93E487F4FD3F}"/>
              </a:ext>
            </a:extLst>
          </p:cNvPr>
          <p:cNvSpPr txBox="1"/>
          <p:nvPr userDrawn="1"/>
        </p:nvSpPr>
        <p:spPr>
          <a:xfrm>
            <a:off x="8486291" y="6440556"/>
            <a:ext cx="3062978" cy="5486401"/>
          </a:xfrm>
          <a:prstGeom prst="rect">
            <a:avLst/>
          </a:prstGeom>
          <a:noFill/>
        </p:spPr>
        <p:txBody>
          <a:bodyPr wrap="square" rtlCol="0">
            <a:noAutofit/>
          </a:bodyPr>
          <a:lstStyle/>
          <a:p>
            <a:pPr defTabSz="228554"/>
            <a:endParaRPr lang="nl-NL" sz="1600" dirty="0">
              <a:solidFill>
                <a:prstClr val="black"/>
              </a:solidFill>
              <a:latin typeface="+mn-lt"/>
            </a:endParaRPr>
          </a:p>
          <a:p>
            <a:pPr defTabSz="228554"/>
            <a:endParaRPr lang="nl-NL" sz="1600" dirty="0">
              <a:solidFill>
                <a:prstClr val="black"/>
              </a:solidFill>
              <a:latin typeface="+mn-lt"/>
            </a:endParaRPr>
          </a:p>
          <a:p>
            <a:pPr defTabSz="228554"/>
            <a:endParaRPr lang="nl-NL" sz="1600" dirty="0">
              <a:solidFill>
                <a:prstClr val="black"/>
              </a:solidFill>
              <a:latin typeface="+mn-lt"/>
            </a:endParaRPr>
          </a:p>
          <a:p>
            <a:pPr defTabSz="228554"/>
            <a:endParaRPr lang="nl-NL" sz="1600" dirty="0">
              <a:solidFill>
                <a:prstClr val="black"/>
              </a:solidFill>
              <a:latin typeface="+mn-lt"/>
            </a:endParaRPr>
          </a:p>
          <a:p>
            <a:pPr defTabSz="228554"/>
            <a:endParaRPr lang="nl-NL" sz="1600" dirty="0">
              <a:solidFill>
                <a:prstClr val="black"/>
              </a:solidFill>
              <a:latin typeface="+mn-lt"/>
            </a:endParaRPr>
          </a:p>
          <a:p>
            <a:pPr defTabSz="228554"/>
            <a:r>
              <a:rPr lang="nl-NL" sz="1600" dirty="0" err="1">
                <a:solidFill>
                  <a:prstClr val="black"/>
                </a:solidFill>
                <a:latin typeface="+mn-lt"/>
              </a:rPr>
              <a:t>DigiToegankelijk</a:t>
            </a:r>
            <a:endParaRPr lang="nl-NL" sz="1600" dirty="0">
              <a:solidFill>
                <a:prstClr val="black"/>
              </a:solidFill>
              <a:latin typeface="+mn-lt"/>
            </a:endParaRPr>
          </a:p>
          <a:p>
            <a:pPr defTabSz="228554"/>
            <a:endParaRPr lang="nl-NL" sz="1600" dirty="0">
              <a:solidFill>
                <a:prstClr val="black"/>
              </a:solidFill>
              <a:latin typeface="+mn-lt"/>
            </a:endParaRPr>
          </a:p>
          <a:p>
            <a:pPr defTabSz="228554"/>
            <a:endParaRPr lang="nl-NL" sz="1600" dirty="0">
              <a:solidFill>
                <a:prstClr val="black"/>
              </a:solidFill>
              <a:latin typeface="+mn-lt"/>
            </a:endParaRPr>
          </a:p>
          <a:p>
            <a:pPr defTabSz="228554"/>
            <a:endParaRPr lang="nl-NL" sz="1600" dirty="0">
              <a:solidFill>
                <a:prstClr val="black"/>
              </a:solidFill>
              <a:latin typeface="+mn-lt"/>
            </a:endParaRPr>
          </a:p>
          <a:p>
            <a:pPr defTabSz="228554"/>
            <a:endParaRPr lang="nl-NL" sz="1600" dirty="0">
              <a:solidFill>
                <a:prstClr val="black"/>
              </a:solidFill>
              <a:latin typeface="+mn-lt"/>
            </a:endParaRPr>
          </a:p>
          <a:p>
            <a:pPr defTabSz="228554"/>
            <a:endParaRPr lang="nl-NL" sz="1600" dirty="0">
              <a:solidFill>
                <a:prstClr val="black"/>
              </a:solidFill>
              <a:latin typeface="+mn-lt"/>
            </a:endParaRPr>
          </a:p>
          <a:p>
            <a:pPr defTabSz="228554"/>
            <a:r>
              <a:rPr lang="nl-NL" sz="1600" dirty="0" err="1">
                <a:solidFill>
                  <a:prstClr val="black"/>
                </a:solidFill>
                <a:latin typeface="+mn-lt"/>
              </a:rPr>
              <a:t>MijnOverheid</a:t>
            </a:r>
            <a:endParaRPr lang="nl-NL" sz="1600" dirty="0">
              <a:solidFill>
                <a:prstClr val="black"/>
              </a:solidFill>
              <a:latin typeface="+mn-lt"/>
            </a:endParaRPr>
          </a:p>
          <a:p>
            <a:pPr defTabSz="228554"/>
            <a:endParaRPr lang="nl-NL" sz="1600" dirty="0">
              <a:solidFill>
                <a:prstClr val="black"/>
              </a:solidFill>
              <a:latin typeface="+mn-lt"/>
            </a:endParaRPr>
          </a:p>
          <a:p>
            <a:pPr defTabSz="228554"/>
            <a:endParaRPr lang="nl-NL" sz="1600" dirty="0">
              <a:solidFill>
                <a:prstClr val="black"/>
              </a:solidFill>
              <a:latin typeface="+mn-lt"/>
            </a:endParaRPr>
          </a:p>
        </p:txBody>
      </p:sp>
      <p:sp>
        <p:nvSpPr>
          <p:cNvPr id="67" name="TextBox 66">
            <a:extLst>
              <a:ext uri="{FF2B5EF4-FFF2-40B4-BE49-F238E27FC236}">
                <a16:creationId xmlns:a16="http://schemas.microsoft.com/office/drawing/2014/main" id="{C506300C-D868-5142-AA48-40EBF6417D26}"/>
              </a:ext>
            </a:extLst>
          </p:cNvPr>
          <p:cNvSpPr txBox="1"/>
          <p:nvPr userDrawn="1"/>
        </p:nvSpPr>
        <p:spPr>
          <a:xfrm>
            <a:off x="11885474" y="6440556"/>
            <a:ext cx="3062978" cy="5486401"/>
          </a:xfrm>
          <a:prstGeom prst="rect">
            <a:avLst/>
          </a:prstGeom>
          <a:noFill/>
        </p:spPr>
        <p:txBody>
          <a:bodyPr wrap="square" rtlCol="0">
            <a:noAutofit/>
          </a:bodyPr>
          <a:lstStyle/>
          <a:p>
            <a:pPr defTabSz="228554"/>
            <a:r>
              <a:rPr lang="nl-NL" sz="1600" dirty="0">
                <a:solidFill>
                  <a:prstClr val="black"/>
                </a:solidFill>
                <a:latin typeface="+mn-lt"/>
              </a:rPr>
              <a:t>Standard Business</a:t>
            </a:r>
          </a:p>
          <a:p>
            <a:pPr defTabSz="228554"/>
            <a:r>
              <a:rPr lang="nl-NL" sz="1600" dirty="0">
                <a:solidFill>
                  <a:prstClr val="black"/>
                </a:solidFill>
                <a:latin typeface="+mn-lt"/>
              </a:rPr>
              <a:t>Reporting (SBR)</a:t>
            </a:r>
          </a:p>
          <a:p>
            <a:pPr defTabSz="228554"/>
            <a:r>
              <a:rPr lang="nl-NL" sz="1600" dirty="0" err="1">
                <a:solidFill>
                  <a:prstClr val="black"/>
                </a:solidFill>
                <a:latin typeface="+mn-lt"/>
              </a:rPr>
              <a:t>Peppol</a:t>
            </a:r>
            <a:endParaRPr lang="nl-NL" sz="1600" dirty="0">
              <a:solidFill>
                <a:prstClr val="black"/>
              </a:solidFill>
              <a:latin typeface="+mn-lt"/>
            </a:endParaRPr>
          </a:p>
          <a:p>
            <a:pPr defTabSz="228554"/>
            <a:endParaRPr lang="nl-NL" sz="1600" dirty="0">
              <a:solidFill>
                <a:prstClr val="black"/>
              </a:solidFill>
              <a:latin typeface="+mn-lt"/>
            </a:endParaRPr>
          </a:p>
          <a:p>
            <a:pPr defTabSz="228554"/>
            <a:endParaRPr lang="nl-NL" sz="1600" dirty="0">
              <a:solidFill>
                <a:prstClr val="black"/>
              </a:solidFill>
              <a:latin typeface="+mn-lt"/>
            </a:endParaRPr>
          </a:p>
          <a:p>
            <a:pPr defTabSz="228554"/>
            <a:r>
              <a:rPr lang="nl-NL" sz="1600" dirty="0" err="1">
                <a:solidFill>
                  <a:prstClr val="black"/>
                </a:solidFill>
                <a:latin typeface="+mn-lt"/>
              </a:rPr>
              <a:t>Digikoppeling</a:t>
            </a:r>
            <a:endParaRPr lang="nl-NL" sz="1600" dirty="0">
              <a:solidFill>
                <a:prstClr val="black"/>
              </a:solidFill>
              <a:latin typeface="+mn-lt"/>
            </a:endParaRPr>
          </a:p>
          <a:p>
            <a:pPr defTabSz="228554"/>
            <a:r>
              <a:rPr lang="nl-NL" sz="1600" dirty="0">
                <a:solidFill>
                  <a:prstClr val="black"/>
                </a:solidFill>
                <a:latin typeface="+mn-lt"/>
              </a:rPr>
              <a:t>XBRL</a:t>
            </a:r>
          </a:p>
          <a:p>
            <a:pPr defTabSz="228554"/>
            <a:r>
              <a:rPr lang="nl-NL" sz="1600" dirty="0">
                <a:solidFill>
                  <a:prstClr val="black"/>
                </a:solidFill>
                <a:latin typeface="+mn-lt"/>
              </a:rPr>
              <a:t>API-standaarden</a:t>
            </a:r>
          </a:p>
          <a:p>
            <a:pPr defTabSz="228554"/>
            <a:r>
              <a:rPr lang="nl-NL" sz="1600" dirty="0">
                <a:solidFill>
                  <a:prstClr val="black"/>
                </a:solidFill>
                <a:latin typeface="+mn-lt"/>
              </a:rPr>
              <a:t>E-</a:t>
            </a:r>
            <a:r>
              <a:rPr lang="nl-NL" sz="1600" dirty="0" err="1">
                <a:solidFill>
                  <a:prstClr val="black"/>
                </a:solidFill>
                <a:latin typeface="+mn-lt"/>
              </a:rPr>
              <a:t>procurement</a:t>
            </a:r>
            <a:endParaRPr lang="nl-NL" sz="1600" dirty="0">
              <a:solidFill>
                <a:prstClr val="black"/>
              </a:solidFill>
              <a:latin typeface="+mn-lt"/>
            </a:endParaRPr>
          </a:p>
          <a:p>
            <a:pPr defTabSz="228554"/>
            <a:endParaRPr lang="nl-NL" sz="1600" dirty="0">
              <a:solidFill>
                <a:prstClr val="black"/>
              </a:solidFill>
              <a:latin typeface="+mn-lt"/>
            </a:endParaRPr>
          </a:p>
          <a:p>
            <a:pPr defTabSz="228554"/>
            <a:endParaRPr lang="nl-NL" sz="1600" dirty="0">
              <a:solidFill>
                <a:prstClr val="black"/>
              </a:solidFill>
              <a:latin typeface="+mn-lt"/>
            </a:endParaRPr>
          </a:p>
          <a:p>
            <a:pPr defTabSz="228554"/>
            <a:r>
              <a:rPr lang="nl-NL" sz="1600" dirty="0" err="1">
                <a:solidFill>
                  <a:prstClr val="black"/>
                </a:solidFill>
                <a:latin typeface="+mn-lt"/>
              </a:rPr>
              <a:t>Digipoort</a:t>
            </a:r>
            <a:endParaRPr lang="nl-NL" sz="1600" dirty="0">
              <a:solidFill>
                <a:prstClr val="black"/>
              </a:solidFill>
              <a:latin typeface="+mn-lt"/>
            </a:endParaRPr>
          </a:p>
          <a:p>
            <a:pPr defTabSz="228554"/>
            <a:r>
              <a:rPr lang="nl-NL" sz="1600" dirty="0">
                <a:solidFill>
                  <a:prstClr val="black"/>
                </a:solidFill>
                <a:latin typeface="+mn-lt"/>
              </a:rPr>
              <a:t>Stelselvoorzieningen</a:t>
            </a:r>
          </a:p>
          <a:p>
            <a:pPr defTabSz="228554"/>
            <a:r>
              <a:rPr lang="nl-NL" sz="1600" dirty="0" err="1">
                <a:solidFill>
                  <a:prstClr val="black"/>
                </a:solidFill>
                <a:latin typeface="+mn-lt"/>
              </a:rPr>
              <a:t>Digilevering</a:t>
            </a:r>
            <a:endParaRPr lang="nl-NL" sz="1600" dirty="0">
              <a:solidFill>
                <a:prstClr val="black"/>
              </a:solidFill>
              <a:latin typeface="+mn-lt"/>
            </a:endParaRPr>
          </a:p>
          <a:p>
            <a:pPr defTabSz="228554"/>
            <a:r>
              <a:rPr lang="nl-NL" sz="1600" dirty="0" err="1">
                <a:solidFill>
                  <a:prstClr val="black"/>
                </a:solidFill>
                <a:latin typeface="+mn-lt"/>
              </a:rPr>
              <a:t>Digimelding</a:t>
            </a:r>
            <a:endParaRPr lang="nl-NL" sz="1600" dirty="0">
              <a:solidFill>
                <a:prstClr val="black"/>
              </a:solidFill>
              <a:latin typeface="+mn-lt"/>
            </a:endParaRPr>
          </a:p>
          <a:p>
            <a:pPr defTabSz="228554"/>
            <a:r>
              <a:rPr lang="nl-NL" sz="1600" dirty="0">
                <a:solidFill>
                  <a:prstClr val="black"/>
                </a:solidFill>
                <a:latin typeface="+mn-lt"/>
              </a:rPr>
              <a:t>Stelselcatalogus</a:t>
            </a:r>
          </a:p>
          <a:p>
            <a:pPr defTabSz="228554"/>
            <a:r>
              <a:rPr lang="nl-NL" sz="1600" dirty="0" err="1">
                <a:solidFill>
                  <a:prstClr val="black"/>
                </a:solidFill>
                <a:latin typeface="+mn-lt"/>
              </a:rPr>
              <a:t>Digikoppeling</a:t>
            </a:r>
            <a:endParaRPr lang="nl-NL" sz="1600" dirty="0">
              <a:solidFill>
                <a:prstClr val="black"/>
              </a:solidFill>
              <a:latin typeface="+mn-lt"/>
            </a:endParaRPr>
          </a:p>
          <a:p>
            <a:pPr defTabSz="228554"/>
            <a:r>
              <a:rPr lang="nl-NL" sz="1600" dirty="0" err="1">
                <a:solidFill>
                  <a:prstClr val="black"/>
                </a:solidFill>
                <a:latin typeface="+mn-lt"/>
              </a:rPr>
              <a:t>DigiInkoop</a:t>
            </a:r>
            <a:endParaRPr lang="nl-NL" sz="1600" dirty="0">
              <a:solidFill>
                <a:prstClr val="black"/>
              </a:solidFill>
              <a:latin typeface="+mn-lt"/>
            </a:endParaRPr>
          </a:p>
          <a:p>
            <a:pPr defTabSz="228554"/>
            <a:r>
              <a:rPr lang="nl-NL" sz="1600" dirty="0">
                <a:solidFill>
                  <a:prstClr val="black"/>
                </a:solidFill>
                <a:latin typeface="+mn-lt"/>
              </a:rPr>
              <a:t>E-factureren</a:t>
            </a:r>
          </a:p>
          <a:p>
            <a:pPr defTabSz="228554"/>
            <a:endParaRPr lang="nl-NL" sz="1600" dirty="0">
              <a:solidFill>
                <a:prstClr val="black"/>
              </a:solidFill>
              <a:latin typeface="+mn-lt"/>
            </a:endParaRPr>
          </a:p>
        </p:txBody>
      </p:sp>
      <p:sp>
        <p:nvSpPr>
          <p:cNvPr id="69" name="TextBox 68">
            <a:extLst>
              <a:ext uri="{FF2B5EF4-FFF2-40B4-BE49-F238E27FC236}">
                <a16:creationId xmlns:a16="http://schemas.microsoft.com/office/drawing/2014/main" id="{53D9E6E6-BD1E-7B46-9A25-FCB68F0EF09A}"/>
              </a:ext>
            </a:extLst>
          </p:cNvPr>
          <p:cNvSpPr txBox="1"/>
          <p:nvPr userDrawn="1"/>
        </p:nvSpPr>
        <p:spPr>
          <a:xfrm>
            <a:off x="15304537" y="6440557"/>
            <a:ext cx="3062978" cy="5486400"/>
          </a:xfrm>
          <a:prstGeom prst="rect">
            <a:avLst/>
          </a:prstGeom>
          <a:noFill/>
        </p:spPr>
        <p:txBody>
          <a:bodyPr wrap="square" rtlCol="0">
            <a:noAutofit/>
          </a:bodyPr>
          <a:lstStyle/>
          <a:p>
            <a:pPr defTabSz="228554"/>
            <a:r>
              <a:rPr lang="nl-NL" sz="1600" dirty="0" err="1">
                <a:solidFill>
                  <a:prstClr val="black"/>
                </a:solidFill>
                <a:latin typeface="+mn-lt"/>
              </a:rPr>
              <a:t>Diginetwerk</a:t>
            </a:r>
            <a:endParaRPr lang="nl-NL" sz="1600" dirty="0">
              <a:solidFill>
                <a:prstClr val="black"/>
              </a:solidFill>
              <a:latin typeface="+mn-lt"/>
            </a:endParaRPr>
          </a:p>
          <a:p>
            <a:pPr defTabSz="228554"/>
            <a:r>
              <a:rPr lang="nl-NL" sz="1600" dirty="0">
                <a:solidFill>
                  <a:prstClr val="black"/>
                </a:solidFill>
                <a:latin typeface="+mn-lt"/>
              </a:rPr>
              <a:t>IPv6 </a:t>
            </a:r>
            <a:r>
              <a:rPr lang="nl-NL" sz="1600" dirty="0" err="1">
                <a:solidFill>
                  <a:prstClr val="black"/>
                </a:solidFill>
                <a:latin typeface="+mn-lt"/>
              </a:rPr>
              <a:t>Overheidsbreed</a:t>
            </a:r>
            <a:r>
              <a:rPr lang="nl-NL" sz="1600" dirty="0">
                <a:solidFill>
                  <a:prstClr val="black"/>
                </a:solidFill>
                <a:latin typeface="+mn-lt"/>
              </a:rPr>
              <a:t> </a:t>
            </a:r>
          </a:p>
          <a:p>
            <a:pPr defTabSz="228554"/>
            <a:r>
              <a:rPr lang="nl-NL" sz="1600" dirty="0">
                <a:solidFill>
                  <a:prstClr val="black"/>
                </a:solidFill>
                <a:latin typeface="+mn-lt"/>
              </a:rPr>
              <a:t>Nummerplankader</a:t>
            </a:r>
          </a:p>
          <a:p>
            <a:pPr defTabSz="228554"/>
            <a:endParaRPr lang="nl-NL" sz="1600" dirty="0">
              <a:solidFill>
                <a:prstClr val="black"/>
              </a:solidFill>
              <a:latin typeface="+mn-lt"/>
            </a:endParaRPr>
          </a:p>
          <a:p>
            <a:pPr defTabSz="228554"/>
            <a:endParaRPr lang="nl-NL" sz="1600" dirty="0">
              <a:solidFill>
                <a:prstClr val="black"/>
              </a:solidFill>
              <a:latin typeface="+mn-lt"/>
            </a:endParaRPr>
          </a:p>
          <a:p>
            <a:pPr defTabSz="228554"/>
            <a:r>
              <a:rPr lang="nl-NL" sz="1600" dirty="0">
                <a:solidFill>
                  <a:prstClr val="black"/>
                </a:solidFill>
                <a:latin typeface="+mn-lt"/>
              </a:rPr>
              <a:t>Samenwerkende</a:t>
            </a:r>
          </a:p>
          <a:p>
            <a:pPr defTabSz="228554"/>
            <a:r>
              <a:rPr lang="nl-NL" sz="1600" dirty="0">
                <a:solidFill>
                  <a:prstClr val="black"/>
                </a:solidFill>
                <a:latin typeface="+mn-lt"/>
              </a:rPr>
              <a:t>Catalogi</a:t>
            </a:r>
          </a:p>
          <a:p>
            <a:pPr defTabSz="228554"/>
            <a:r>
              <a:rPr lang="nl-NL" sz="1600" dirty="0">
                <a:solidFill>
                  <a:prstClr val="black"/>
                </a:solidFill>
                <a:latin typeface="+mn-lt"/>
              </a:rPr>
              <a:t>BOMOS</a:t>
            </a:r>
          </a:p>
          <a:p>
            <a:pPr defTabSz="228554"/>
            <a:endParaRPr lang="nl-NL" sz="1600" dirty="0">
              <a:solidFill>
                <a:prstClr val="black"/>
              </a:solidFill>
              <a:latin typeface="+mn-lt"/>
            </a:endParaRPr>
          </a:p>
          <a:p>
            <a:pPr defTabSz="228554"/>
            <a:endParaRPr lang="nl-NL" sz="1600" dirty="0">
              <a:solidFill>
                <a:prstClr val="black"/>
              </a:solidFill>
              <a:latin typeface="+mn-lt"/>
            </a:endParaRPr>
          </a:p>
          <a:p>
            <a:pPr defTabSz="228554"/>
            <a:endParaRPr lang="nl-NL" sz="1600" dirty="0">
              <a:solidFill>
                <a:prstClr val="black"/>
              </a:solidFill>
              <a:latin typeface="+mn-lt"/>
            </a:endParaRPr>
          </a:p>
          <a:p>
            <a:pPr defTabSz="228554"/>
            <a:r>
              <a:rPr lang="nl-NL" sz="1600" dirty="0">
                <a:solidFill>
                  <a:prstClr val="black"/>
                </a:solidFill>
                <a:latin typeface="+mn-lt"/>
              </a:rPr>
              <a:t>Standaard Platform</a:t>
            </a:r>
          </a:p>
          <a:p>
            <a:pPr defTabSz="228554"/>
            <a:r>
              <a:rPr lang="nl-NL" sz="1600" dirty="0">
                <a:solidFill>
                  <a:prstClr val="black"/>
                </a:solidFill>
                <a:latin typeface="+mn-lt"/>
              </a:rPr>
              <a:t>Centraal Aansluitpunt</a:t>
            </a:r>
          </a:p>
          <a:p>
            <a:pPr defTabSz="228554"/>
            <a:endParaRPr lang="nl-NL" sz="1600" dirty="0">
              <a:solidFill>
                <a:prstClr val="black"/>
              </a:solidFill>
              <a:latin typeface="+mn-lt"/>
            </a:endParaRPr>
          </a:p>
        </p:txBody>
      </p:sp>
      <p:pic>
        <p:nvPicPr>
          <p:cNvPr id="7" name="Picture 6">
            <a:extLst>
              <a:ext uri="{FF2B5EF4-FFF2-40B4-BE49-F238E27FC236}">
                <a16:creationId xmlns:a16="http://schemas.microsoft.com/office/drawing/2014/main" id="{A9317C2D-6837-ECAE-3E2B-81C66459E416}"/>
              </a:ext>
            </a:extLst>
          </p:cNvPr>
          <p:cNvPicPr>
            <a:picLocks noChangeAspect="1"/>
          </p:cNvPicPr>
          <p:nvPr userDrawn="1"/>
        </p:nvPicPr>
        <p:blipFill>
          <a:blip r:embed="rId4"/>
          <a:stretch>
            <a:fillRect/>
          </a:stretch>
        </p:blipFill>
        <p:spPr>
          <a:xfrm>
            <a:off x="19720257" y="6613178"/>
            <a:ext cx="1363494" cy="1363494"/>
          </a:xfrm>
          <a:prstGeom prst="rect">
            <a:avLst/>
          </a:prstGeom>
        </p:spPr>
      </p:pic>
      <p:pic>
        <p:nvPicPr>
          <p:cNvPr id="8" name="Picture 7">
            <a:extLst>
              <a:ext uri="{FF2B5EF4-FFF2-40B4-BE49-F238E27FC236}">
                <a16:creationId xmlns:a16="http://schemas.microsoft.com/office/drawing/2014/main" id="{880DC9E4-857B-6D1C-84B6-8E91B503F555}"/>
              </a:ext>
            </a:extLst>
          </p:cNvPr>
          <p:cNvPicPr>
            <a:picLocks noChangeAspect="1"/>
          </p:cNvPicPr>
          <p:nvPr userDrawn="1"/>
        </p:nvPicPr>
        <p:blipFill>
          <a:blip r:embed="rId5"/>
          <a:stretch>
            <a:fillRect/>
          </a:stretch>
        </p:blipFill>
        <p:spPr>
          <a:xfrm>
            <a:off x="15930627" y="3636709"/>
            <a:ext cx="1405281" cy="1405281"/>
          </a:xfrm>
          <a:prstGeom prst="rect">
            <a:avLst/>
          </a:prstGeom>
        </p:spPr>
      </p:pic>
      <p:pic>
        <p:nvPicPr>
          <p:cNvPr id="9" name="Picture 8">
            <a:extLst>
              <a:ext uri="{FF2B5EF4-FFF2-40B4-BE49-F238E27FC236}">
                <a16:creationId xmlns:a16="http://schemas.microsoft.com/office/drawing/2014/main" id="{00FFDDB9-03DB-15C6-912F-DC5C6DA8176B}"/>
              </a:ext>
            </a:extLst>
          </p:cNvPr>
          <p:cNvPicPr>
            <a:picLocks noChangeAspect="1"/>
          </p:cNvPicPr>
          <p:nvPr userDrawn="1"/>
        </p:nvPicPr>
        <p:blipFill>
          <a:blip r:embed="rId6"/>
          <a:stretch>
            <a:fillRect/>
          </a:stretch>
        </p:blipFill>
        <p:spPr>
          <a:xfrm>
            <a:off x="12500160" y="3643984"/>
            <a:ext cx="1398010" cy="1398010"/>
          </a:xfrm>
          <a:prstGeom prst="rect">
            <a:avLst/>
          </a:prstGeom>
        </p:spPr>
      </p:pic>
      <p:pic>
        <p:nvPicPr>
          <p:cNvPr id="10" name="Picture 9">
            <a:extLst>
              <a:ext uri="{FF2B5EF4-FFF2-40B4-BE49-F238E27FC236}">
                <a16:creationId xmlns:a16="http://schemas.microsoft.com/office/drawing/2014/main" id="{48EA7B19-2AFC-33DA-A708-600E7CDBFD87}"/>
              </a:ext>
            </a:extLst>
          </p:cNvPr>
          <p:cNvPicPr>
            <a:picLocks noChangeAspect="1"/>
          </p:cNvPicPr>
          <p:nvPr userDrawn="1"/>
        </p:nvPicPr>
        <p:blipFill>
          <a:blip r:embed="rId7"/>
          <a:stretch>
            <a:fillRect/>
          </a:stretch>
        </p:blipFill>
        <p:spPr>
          <a:xfrm>
            <a:off x="5591585" y="3646842"/>
            <a:ext cx="1396315" cy="1396315"/>
          </a:xfrm>
          <a:prstGeom prst="rect">
            <a:avLst/>
          </a:prstGeom>
        </p:spPr>
      </p:pic>
      <p:pic>
        <p:nvPicPr>
          <p:cNvPr id="11" name="Picture 10">
            <a:extLst>
              <a:ext uri="{FF2B5EF4-FFF2-40B4-BE49-F238E27FC236}">
                <a16:creationId xmlns:a16="http://schemas.microsoft.com/office/drawing/2014/main" id="{0A2C06B6-A40A-CAE7-AC8D-0BB2CA9664F3}"/>
              </a:ext>
            </a:extLst>
          </p:cNvPr>
          <p:cNvPicPr>
            <a:picLocks noChangeAspect="1"/>
          </p:cNvPicPr>
          <p:nvPr userDrawn="1"/>
        </p:nvPicPr>
        <p:blipFill>
          <a:blip r:embed="rId8"/>
          <a:stretch>
            <a:fillRect/>
          </a:stretch>
        </p:blipFill>
        <p:spPr>
          <a:xfrm>
            <a:off x="9081285" y="3645995"/>
            <a:ext cx="1398010" cy="1398010"/>
          </a:xfrm>
          <a:prstGeom prst="rect">
            <a:avLst/>
          </a:prstGeom>
        </p:spPr>
      </p:pic>
    </p:spTree>
    <p:extLst>
      <p:ext uri="{BB962C8B-B14F-4D97-AF65-F5344CB8AC3E}">
        <p14:creationId xmlns:p14="http://schemas.microsoft.com/office/powerpoint/2010/main" val="222437238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11 Roadmap">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769A9-79A0-9D4C-B941-33558DACCCC2}"/>
              </a:ext>
            </a:extLst>
          </p:cNvPr>
          <p:cNvSpPr>
            <a:spLocks noGrp="1"/>
          </p:cNvSpPr>
          <p:nvPr>
            <p:ph type="title" hasCustomPrompt="1"/>
          </p:nvPr>
        </p:nvSpPr>
        <p:spPr/>
        <p:txBody>
          <a:bodyPr/>
          <a:lstStyle/>
          <a:p>
            <a:pPr defTabSz="914217"/>
            <a:r>
              <a:rPr lang="nl-NL" sz="4800" dirty="0" err="1">
                <a:solidFill>
                  <a:srgbClr val="39870C"/>
                </a:solidFill>
                <a:latin typeface="+mj-lt"/>
              </a:rPr>
              <a:t>Roadmap</a:t>
            </a:r>
            <a:endParaRPr lang="nl-NL" sz="4800" dirty="0">
              <a:solidFill>
                <a:srgbClr val="39870C"/>
              </a:solidFill>
              <a:latin typeface="+mj-lt"/>
            </a:endParaRPr>
          </a:p>
        </p:txBody>
      </p:sp>
      <p:sp>
        <p:nvSpPr>
          <p:cNvPr id="3" name="Date Placeholder 2">
            <a:extLst>
              <a:ext uri="{FF2B5EF4-FFF2-40B4-BE49-F238E27FC236}">
                <a16:creationId xmlns:a16="http://schemas.microsoft.com/office/drawing/2014/main" id="{408F1E9B-E546-2A45-949C-AEF405F6A07F}"/>
              </a:ext>
            </a:extLst>
          </p:cNvPr>
          <p:cNvSpPr>
            <a:spLocks noGrp="1"/>
          </p:cNvSpPr>
          <p:nvPr>
            <p:ph type="dt" sz="half" idx="10"/>
          </p:nvPr>
        </p:nvSpPr>
        <p:spPr/>
        <p:txBody>
          <a:bodyPr/>
          <a:lstStyle/>
          <a:p>
            <a:r>
              <a:rPr lang="nl-NL"/>
              <a:t>26 augustus 2021</a:t>
            </a:r>
            <a:endParaRPr lang="nl-NL" dirty="0"/>
          </a:p>
        </p:txBody>
      </p:sp>
      <p:sp>
        <p:nvSpPr>
          <p:cNvPr id="4" name="Slide Number Placeholder 3">
            <a:extLst>
              <a:ext uri="{FF2B5EF4-FFF2-40B4-BE49-F238E27FC236}">
                <a16:creationId xmlns:a16="http://schemas.microsoft.com/office/drawing/2014/main" id="{5E3B5A39-1C91-264F-9A4D-229FF28BF670}"/>
              </a:ext>
            </a:extLst>
          </p:cNvPr>
          <p:cNvSpPr>
            <a:spLocks noGrp="1"/>
          </p:cNvSpPr>
          <p:nvPr>
            <p:ph type="sldNum" sz="quarter" idx="11"/>
          </p:nvPr>
        </p:nvSpPr>
        <p:spPr/>
        <p:txBody>
          <a:bodyPr/>
          <a:lstStyle/>
          <a:p>
            <a:fld id="{58A012CB-14D3-4B29-B9BE-EBD198EAE235}" type="slidenum">
              <a:rPr lang="nl-NL" smtClean="0"/>
              <a:pPr/>
              <a:t>‹nr.›</a:t>
            </a:fld>
            <a:endParaRPr lang="nl-NL" dirty="0"/>
          </a:p>
        </p:txBody>
      </p:sp>
      <p:pic>
        <p:nvPicPr>
          <p:cNvPr id="5" name="Logo">
            <a:extLst>
              <a:ext uri="{FF2B5EF4-FFF2-40B4-BE49-F238E27FC236}">
                <a16:creationId xmlns:a16="http://schemas.microsoft.com/office/drawing/2014/main" id="{877A7C48-EF94-ED47-BF38-92D5503A1774}"/>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709387" y="-1"/>
            <a:ext cx="968400" cy="2408258"/>
          </a:xfrm>
          <a:prstGeom prst="rect">
            <a:avLst/>
          </a:prstGeom>
        </p:spPr>
      </p:pic>
      <p:cxnSp>
        <p:nvCxnSpPr>
          <p:cNvPr id="6" name="Straight Connector 5">
            <a:extLst>
              <a:ext uri="{FF2B5EF4-FFF2-40B4-BE49-F238E27FC236}">
                <a16:creationId xmlns:a16="http://schemas.microsoft.com/office/drawing/2014/main" id="{8F90A157-2562-804C-9EC5-996CD09399B5}"/>
              </a:ext>
            </a:extLst>
          </p:cNvPr>
          <p:cNvCxnSpPr>
            <a:cxnSpLocks/>
          </p:cNvCxnSpPr>
          <p:nvPr userDrawn="1"/>
        </p:nvCxnSpPr>
        <p:spPr>
          <a:xfrm>
            <a:off x="1348756" y="3295650"/>
            <a:ext cx="21689664" cy="0"/>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78" name="Picture 77" descr="Icon&#10;&#10;Description automatically generated">
            <a:extLst>
              <a:ext uri="{FF2B5EF4-FFF2-40B4-BE49-F238E27FC236}">
                <a16:creationId xmlns:a16="http://schemas.microsoft.com/office/drawing/2014/main" id="{5B705640-34BD-8340-B1FA-D0BF7DBEE451}"/>
              </a:ext>
            </a:extLst>
          </p:cNvPr>
          <p:cNvPicPr>
            <a:picLocks noChangeAspect="1"/>
          </p:cNvPicPr>
          <p:nvPr userDrawn="1"/>
        </p:nvPicPr>
        <p:blipFill rotWithShape="1">
          <a:blip r:embed="rId4" cstate="hqprint">
            <a:extLst>
              <a:ext uri="{28A0092B-C50C-407E-A947-70E740481C1C}">
                <a14:useLocalDpi xmlns:a14="http://schemas.microsoft.com/office/drawing/2010/main" val="0"/>
              </a:ext>
            </a:extLst>
          </a:blip>
          <a:srcRect t="12962"/>
          <a:stretch/>
        </p:blipFill>
        <p:spPr>
          <a:xfrm>
            <a:off x="-170120" y="3253119"/>
            <a:ext cx="24640575" cy="10654259"/>
          </a:xfrm>
          <a:prstGeom prst="rect">
            <a:avLst/>
          </a:prstGeom>
        </p:spPr>
      </p:pic>
    </p:spTree>
    <p:extLst>
      <p:ext uri="{BB962C8B-B14F-4D97-AF65-F5344CB8AC3E}">
        <p14:creationId xmlns:p14="http://schemas.microsoft.com/office/powerpoint/2010/main" val="242153228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3.0 Visual domeinen">
    <p:spTree>
      <p:nvGrpSpPr>
        <p:cNvPr id="1" name=""/>
        <p:cNvGrpSpPr/>
        <p:nvPr/>
      </p:nvGrpSpPr>
      <p:grpSpPr>
        <a:xfrm>
          <a:off x="0" y="0"/>
          <a:ext cx="0" cy="0"/>
          <a:chOff x="0" y="0"/>
          <a:chExt cx="0" cy="0"/>
        </a:xfrm>
      </p:grpSpPr>
      <p:pic>
        <p:nvPicPr>
          <p:cNvPr id="5" name="Afbeelding 4">
            <a:extLst>
              <a:ext uri="{FF2B5EF4-FFF2-40B4-BE49-F238E27FC236}">
                <a16:creationId xmlns:a16="http://schemas.microsoft.com/office/drawing/2014/main" id="{936D67B7-43E2-2241-8D2A-60D85FC90F86}"/>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8934"/>
          <a:stretch/>
        </p:blipFill>
        <p:spPr>
          <a:xfrm>
            <a:off x="846677" y="2091090"/>
            <a:ext cx="22693821" cy="11624910"/>
          </a:xfrm>
          <a:prstGeom prst="rect">
            <a:avLst/>
          </a:prstGeom>
        </p:spPr>
      </p:pic>
      <p:sp>
        <p:nvSpPr>
          <p:cNvPr id="4" name="Date Placeholder 3"/>
          <p:cNvSpPr>
            <a:spLocks noGrp="1"/>
          </p:cNvSpPr>
          <p:nvPr>
            <p:ph type="dt" sz="half" idx="10"/>
          </p:nvPr>
        </p:nvSpPr>
        <p:spPr/>
        <p:txBody>
          <a:bodyPr/>
          <a:lstStyle/>
          <a:p>
            <a:r>
              <a:rPr lang="nl-NL"/>
              <a:t>26 augustus 2021</a:t>
            </a:r>
            <a:endParaRPr lang="nl-NL" dirty="0"/>
          </a:p>
        </p:txBody>
      </p:sp>
      <p:sp>
        <p:nvSpPr>
          <p:cNvPr id="6" name="Slide Number Placeholder 5"/>
          <p:cNvSpPr>
            <a:spLocks noGrp="1"/>
          </p:cNvSpPr>
          <p:nvPr>
            <p:ph type="sldNum" sz="quarter" idx="12"/>
          </p:nvPr>
        </p:nvSpPr>
        <p:spPr/>
        <p:txBody>
          <a:bodyPr/>
          <a:lstStyle/>
          <a:p>
            <a:fld id="{58A012CB-14D3-4B29-B9BE-EBD198EAE235}" type="slidenum">
              <a:rPr lang="nl-NL" smtClean="0"/>
              <a:t>‹nr.›</a:t>
            </a:fld>
            <a:endParaRPr lang="nl-NL" dirty="0"/>
          </a:p>
        </p:txBody>
      </p:sp>
      <p:pic>
        <p:nvPicPr>
          <p:cNvPr id="13" name="Logo">
            <a:extLst>
              <a:ext uri="{FF2B5EF4-FFF2-40B4-BE49-F238E27FC236}">
                <a16:creationId xmlns:a16="http://schemas.microsoft.com/office/drawing/2014/main" id="{79F293BA-1623-4A76-8D5B-FD12AA92B2AE}"/>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709387" y="-1"/>
            <a:ext cx="968400" cy="2408258"/>
          </a:xfrm>
          <a:prstGeom prst="rect">
            <a:avLst/>
          </a:prstGeom>
        </p:spPr>
      </p:pic>
      <p:pic>
        <p:nvPicPr>
          <p:cNvPr id="2" name="Picture 1">
            <a:extLst>
              <a:ext uri="{FF2B5EF4-FFF2-40B4-BE49-F238E27FC236}">
                <a16:creationId xmlns:a16="http://schemas.microsoft.com/office/drawing/2014/main" id="{EF83E6D4-F846-2B73-ADE0-95A9D171505D}"/>
              </a:ext>
            </a:extLst>
          </p:cNvPr>
          <p:cNvPicPr>
            <a:picLocks noChangeAspect="1"/>
          </p:cNvPicPr>
          <p:nvPr userDrawn="1"/>
        </p:nvPicPr>
        <p:blipFill>
          <a:blip r:embed="rId5"/>
          <a:stretch>
            <a:fillRect/>
          </a:stretch>
        </p:blipFill>
        <p:spPr>
          <a:xfrm>
            <a:off x="10720040" y="11954402"/>
            <a:ext cx="610870" cy="610870"/>
          </a:xfrm>
          <a:prstGeom prst="rect">
            <a:avLst/>
          </a:prstGeom>
        </p:spPr>
      </p:pic>
      <p:pic>
        <p:nvPicPr>
          <p:cNvPr id="7" name="Picture 6">
            <a:extLst>
              <a:ext uri="{FF2B5EF4-FFF2-40B4-BE49-F238E27FC236}">
                <a16:creationId xmlns:a16="http://schemas.microsoft.com/office/drawing/2014/main" id="{99E1AF3F-860E-909D-114D-CFECF111B9EC}"/>
              </a:ext>
            </a:extLst>
          </p:cNvPr>
          <p:cNvPicPr>
            <a:picLocks noChangeAspect="1"/>
          </p:cNvPicPr>
          <p:nvPr userDrawn="1"/>
        </p:nvPicPr>
        <p:blipFill>
          <a:blip r:embed="rId6"/>
          <a:stretch>
            <a:fillRect/>
          </a:stretch>
        </p:blipFill>
        <p:spPr>
          <a:xfrm>
            <a:off x="9322579" y="3368237"/>
            <a:ext cx="610870" cy="610870"/>
          </a:xfrm>
          <a:prstGeom prst="rect">
            <a:avLst/>
          </a:prstGeom>
        </p:spPr>
      </p:pic>
      <p:pic>
        <p:nvPicPr>
          <p:cNvPr id="8" name="Picture 7">
            <a:extLst>
              <a:ext uri="{FF2B5EF4-FFF2-40B4-BE49-F238E27FC236}">
                <a16:creationId xmlns:a16="http://schemas.microsoft.com/office/drawing/2014/main" id="{C9B901DC-2872-A595-03F7-052D224338BD}"/>
              </a:ext>
            </a:extLst>
          </p:cNvPr>
          <p:cNvPicPr>
            <a:picLocks noChangeAspect="1"/>
          </p:cNvPicPr>
          <p:nvPr userDrawn="1"/>
        </p:nvPicPr>
        <p:blipFill>
          <a:blip r:embed="rId7"/>
          <a:stretch>
            <a:fillRect/>
          </a:stretch>
        </p:blipFill>
        <p:spPr>
          <a:xfrm>
            <a:off x="11888152" y="8386445"/>
            <a:ext cx="610870" cy="610870"/>
          </a:xfrm>
          <a:prstGeom prst="rect">
            <a:avLst/>
          </a:prstGeom>
        </p:spPr>
      </p:pic>
      <p:pic>
        <p:nvPicPr>
          <p:cNvPr id="9" name="Picture 8">
            <a:extLst>
              <a:ext uri="{FF2B5EF4-FFF2-40B4-BE49-F238E27FC236}">
                <a16:creationId xmlns:a16="http://schemas.microsoft.com/office/drawing/2014/main" id="{70450648-CC73-61F1-18FF-D194049DE5AF}"/>
              </a:ext>
            </a:extLst>
          </p:cNvPr>
          <p:cNvPicPr>
            <a:picLocks noChangeAspect="1"/>
          </p:cNvPicPr>
          <p:nvPr userDrawn="1"/>
        </p:nvPicPr>
        <p:blipFill>
          <a:blip r:embed="rId8"/>
          <a:stretch>
            <a:fillRect/>
          </a:stretch>
        </p:blipFill>
        <p:spPr>
          <a:xfrm>
            <a:off x="11888152" y="5151815"/>
            <a:ext cx="610870" cy="610870"/>
          </a:xfrm>
          <a:prstGeom prst="rect">
            <a:avLst/>
          </a:prstGeom>
        </p:spPr>
      </p:pic>
      <p:pic>
        <p:nvPicPr>
          <p:cNvPr id="10" name="Picture 9">
            <a:extLst>
              <a:ext uri="{FF2B5EF4-FFF2-40B4-BE49-F238E27FC236}">
                <a16:creationId xmlns:a16="http://schemas.microsoft.com/office/drawing/2014/main" id="{E7B46280-2D3A-FC8D-538D-4B2D6D393AB3}"/>
              </a:ext>
            </a:extLst>
          </p:cNvPr>
          <p:cNvPicPr>
            <a:picLocks noChangeAspect="1"/>
          </p:cNvPicPr>
          <p:nvPr userDrawn="1"/>
        </p:nvPicPr>
        <p:blipFill>
          <a:blip r:embed="rId9"/>
          <a:stretch>
            <a:fillRect/>
          </a:stretch>
        </p:blipFill>
        <p:spPr>
          <a:xfrm>
            <a:off x="7736205" y="6833870"/>
            <a:ext cx="610870" cy="610870"/>
          </a:xfrm>
          <a:prstGeom prst="rect">
            <a:avLst/>
          </a:prstGeom>
        </p:spPr>
      </p:pic>
      <p:pic>
        <p:nvPicPr>
          <p:cNvPr id="11" name="Picture 10">
            <a:extLst>
              <a:ext uri="{FF2B5EF4-FFF2-40B4-BE49-F238E27FC236}">
                <a16:creationId xmlns:a16="http://schemas.microsoft.com/office/drawing/2014/main" id="{BFB045FD-7E0D-B5D0-5611-DDE8C1D4D986}"/>
              </a:ext>
            </a:extLst>
          </p:cNvPr>
          <p:cNvPicPr>
            <a:picLocks noChangeAspect="1"/>
          </p:cNvPicPr>
          <p:nvPr userDrawn="1"/>
        </p:nvPicPr>
        <p:blipFill>
          <a:blip r:embed="rId9"/>
          <a:stretch>
            <a:fillRect/>
          </a:stretch>
        </p:blipFill>
        <p:spPr>
          <a:xfrm>
            <a:off x="16023470" y="6833870"/>
            <a:ext cx="610870" cy="610870"/>
          </a:xfrm>
          <a:prstGeom prst="rect">
            <a:avLst/>
          </a:prstGeom>
        </p:spPr>
      </p:pic>
    </p:spTree>
    <p:extLst>
      <p:ext uri="{BB962C8B-B14F-4D97-AF65-F5344CB8AC3E}">
        <p14:creationId xmlns:p14="http://schemas.microsoft.com/office/powerpoint/2010/main" val="63763263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3.1 Toegang Kernboodschap">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3E79D06-311A-43E8-9993-E38058BC57F1}"/>
              </a:ext>
            </a:extLst>
          </p:cNvPr>
          <p:cNvSpPr/>
          <p:nvPr userDrawn="1"/>
        </p:nvSpPr>
        <p:spPr>
          <a:xfrm>
            <a:off x="0" y="0"/>
            <a:ext cx="12193587" cy="13716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pic>
        <p:nvPicPr>
          <p:cNvPr id="6" name="Graphic 5">
            <a:extLst>
              <a:ext uri="{FF2B5EF4-FFF2-40B4-BE49-F238E27FC236}">
                <a16:creationId xmlns:a16="http://schemas.microsoft.com/office/drawing/2014/main" id="{7DE29D8C-AB77-490C-84FE-4060D5F0D918}"/>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897011" y="3352801"/>
            <a:ext cx="8458304" cy="7029450"/>
          </a:xfrm>
          <a:prstGeom prst="rect">
            <a:avLst/>
          </a:prstGeom>
        </p:spPr>
      </p:pic>
      <p:pic>
        <p:nvPicPr>
          <p:cNvPr id="7" name="Logo">
            <a:extLst>
              <a:ext uri="{FF2B5EF4-FFF2-40B4-BE49-F238E27FC236}">
                <a16:creationId xmlns:a16="http://schemas.microsoft.com/office/drawing/2014/main" id="{07AAA810-4A77-0947-8D02-142622F7416B}"/>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709387" y="-1"/>
            <a:ext cx="968400" cy="2408258"/>
          </a:xfrm>
          <a:prstGeom prst="rect">
            <a:avLst/>
          </a:prstGeom>
        </p:spPr>
      </p:pic>
      <p:sp>
        <p:nvSpPr>
          <p:cNvPr id="11" name="Date Placeholder 4">
            <a:extLst>
              <a:ext uri="{FF2B5EF4-FFF2-40B4-BE49-F238E27FC236}">
                <a16:creationId xmlns:a16="http://schemas.microsoft.com/office/drawing/2014/main" id="{F68BA68E-4D57-024A-9AFC-8381BC73AD16}"/>
              </a:ext>
            </a:extLst>
          </p:cNvPr>
          <p:cNvSpPr>
            <a:spLocks noGrp="1"/>
          </p:cNvSpPr>
          <p:nvPr>
            <p:ph type="dt" sz="half" idx="10"/>
          </p:nvPr>
        </p:nvSpPr>
        <p:spPr>
          <a:xfrm>
            <a:off x="17166155" y="12781172"/>
            <a:ext cx="5007129" cy="730250"/>
          </a:xfrm>
        </p:spPr>
        <p:txBody>
          <a:bodyPr/>
          <a:lstStyle/>
          <a:p>
            <a:r>
              <a:rPr lang="nl-NL"/>
              <a:t>26 augustus 2021</a:t>
            </a:r>
            <a:endParaRPr lang="nl-NL" dirty="0"/>
          </a:p>
        </p:txBody>
      </p:sp>
      <p:sp>
        <p:nvSpPr>
          <p:cNvPr id="12" name="Slide Number Placeholder 6">
            <a:extLst>
              <a:ext uri="{FF2B5EF4-FFF2-40B4-BE49-F238E27FC236}">
                <a16:creationId xmlns:a16="http://schemas.microsoft.com/office/drawing/2014/main" id="{2065620C-CD7B-504F-8F3D-6056BC96F1DE}"/>
              </a:ext>
            </a:extLst>
          </p:cNvPr>
          <p:cNvSpPr>
            <a:spLocks noGrp="1"/>
          </p:cNvSpPr>
          <p:nvPr>
            <p:ph type="sldNum" sz="quarter" idx="12"/>
          </p:nvPr>
        </p:nvSpPr>
        <p:spPr>
          <a:xfrm>
            <a:off x="22411426" y="12781172"/>
            <a:ext cx="1557752" cy="730250"/>
          </a:xfrm>
        </p:spPr>
        <p:txBody>
          <a:bodyPr/>
          <a:lstStyle/>
          <a:p>
            <a:fld id="{58A012CB-14D3-4B29-B9BE-EBD198EAE235}" type="slidenum">
              <a:rPr lang="nl-NL" smtClean="0"/>
              <a:t>‹nr.›</a:t>
            </a:fld>
            <a:endParaRPr lang="nl-NL" dirty="0"/>
          </a:p>
        </p:txBody>
      </p:sp>
      <p:pic>
        <p:nvPicPr>
          <p:cNvPr id="15" name="Picture 10">
            <a:extLst>
              <a:ext uri="{FF2B5EF4-FFF2-40B4-BE49-F238E27FC236}">
                <a16:creationId xmlns:a16="http://schemas.microsoft.com/office/drawing/2014/main" id="{A06225AB-BE4F-6742-BC9F-D9B7BD5A8967}"/>
              </a:ext>
            </a:extLst>
          </p:cNvPr>
          <p:cNvPicPr>
            <a:picLocks noChangeAspect="1"/>
          </p:cNvPicPr>
          <p:nvPr userDrawn="1"/>
        </p:nvPicPr>
        <p:blipFill>
          <a:blip r:embed="rId6"/>
          <a:stretch>
            <a:fillRect/>
          </a:stretch>
        </p:blipFill>
        <p:spPr>
          <a:xfrm>
            <a:off x="16315972" y="464400"/>
            <a:ext cx="8071203" cy="951668"/>
          </a:xfrm>
          <a:prstGeom prst="rect">
            <a:avLst/>
          </a:prstGeom>
        </p:spPr>
      </p:pic>
      <p:sp>
        <p:nvSpPr>
          <p:cNvPr id="16" name="Tekstvak 15">
            <a:extLst>
              <a:ext uri="{FF2B5EF4-FFF2-40B4-BE49-F238E27FC236}">
                <a16:creationId xmlns:a16="http://schemas.microsoft.com/office/drawing/2014/main" id="{3FFC2806-5D7F-2442-A9B3-7DEBAE7C1A89}"/>
              </a:ext>
            </a:extLst>
          </p:cNvPr>
          <p:cNvSpPr txBox="1"/>
          <p:nvPr userDrawn="1"/>
        </p:nvSpPr>
        <p:spPr>
          <a:xfrm>
            <a:off x="17701247" y="566963"/>
            <a:ext cx="6156000" cy="728663"/>
          </a:xfrm>
          <a:prstGeom prst="rect">
            <a:avLst/>
          </a:prstGeom>
          <a:noFill/>
        </p:spPr>
        <p:txBody>
          <a:bodyPr wrap="square" rtlCol="0" anchor="ctr">
            <a:noAutofit/>
          </a:bodyPr>
          <a:lstStyle/>
          <a:p>
            <a:pPr algn="l"/>
            <a:r>
              <a:rPr lang="nl-NL" sz="2600" b="1" dirty="0"/>
              <a:t>Toegang</a:t>
            </a:r>
          </a:p>
        </p:txBody>
      </p:sp>
      <p:cxnSp>
        <p:nvCxnSpPr>
          <p:cNvPr id="13" name="Straight Connector 11">
            <a:extLst>
              <a:ext uri="{FF2B5EF4-FFF2-40B4-BE49-F238E27FC236}">
                <a16:creationId xmlns:a16="http://schemas.microsoft.com/office/drawing/2014/main" id="{5CCC342B-AFEF-3446-92BB-68EC0D7E48FC}"/>
              </a:ext>
            </a:extLst>
          </p:cNvPr>
          <p:cNvCxnSpPr>
            <a:cxnSpLocks/>
          </p:cNvCxnSpPr>
          <p:nvPr userDrawn="1"/>
        </p:nvCxnSpPr>
        <p:spPr>
          <a:xfrm>
            <a:off x="12923112" y="4925227"/>
            <a:ext cx="10115308" cy="0"/>
          </a:xfrm>
          <a:prstGeom prst="line">
            <a:avLst/>
          </a:prstGeom>
          <a:ln w="38100">
            <a:solidFill>
              <a:srgbClr val="E17000"/>
            </a:solidFill>
          </a:ln>
        </p:spPr>
        <p:style>
          <a:lnRef idx="1">
            <a:schemeClr val="accent1"/>
          </a:lnRef>
          <a:fillRef idx="0">
            <a:schemeClr val="accent1"/>
          </a:fillRef>
          <a:effectRef idx="0">
            <a:schemeClr val="accent1"/>
          </a:effectRef>
          <a:fontRef idx="minor">
            <a:schemeClr val="tx1"/>
          </a:fontRef>
        </p:style>
      </p:cxnSp>
      <p:sp>
        <p:nvSpPr>
          <p:cNvPr id="14" name="Tekstvak 13">
            <a:extLst>
              <a:ext uri="{FF2B5EF4-FFF2-40B4-BE49-F238E27FC236}">
                <a16:creationId xmlns:a16="http://schemas.microsoft.com/office/drawing/2014/main" id="{3DA189A9-8435-674E-9086-BF70C66EDE49}"/>
              </a:ext>
            </a:extLst>
          </p:cNvPr>
          <p:cNvSpPr txBox="1"/>
          <p:nvPr userDrawn="1"/>
        </p:nvSpPr>
        <p:spPr>
          <a:xfrm>
            <a:off x="12933600" y="3741893"/>
            <a:ext cx="10104820" cy="902918"/>
          </a:xfrm>
          <a:prstGeom prst="rect">
            <a:avLst/>
          </a:prstGeom>
          <a:noFill/>
        </p:spPr>
        <p:txBody>
          <a:bodyPr wrap="square" rtlCol="0" anchor="b" anchorCtr="0">
            <a:noAutofit/>
          </a:bodyPr>
          <a:lstStyle/>
          <a:p>
            <a:pPr algn="l"/>
            <a:r>
              <a:rPr lang="nl-NL" sz="4800" b="1" dirty="0">
                <a:solidFill>
                  <a:srgbClr val="39870C"/>
                </a:solidFill>
              </a:rPr>
              <a:t>Toegang verlenen</a:t>
            </a:r>
          </a:p>
        </p:txBody>
      </p:sp>
      <p:sp>
        <p:nvSpPr>
          <p:cNvPr id="17" name="Tekstvak 16">
            <a:extLst>
              <a:ext uri="{FF2B5EF4-FFF2-40B4-BE49-F238E27FC236}">
                <a16:creationId xmlns:a16="http://schemas.microsoft.com/office/drawing/2014/main" id="{9F0D01FF-6353-3742-AD0C-0C9447884F82}"/>
              </a:ext>
            </a:extLst>
          </p:cNvPr>
          <p:cNvSpPr txBox="1"/>
          <p:nvPr userDrawn="1"/>
        </p:nvSpPr>
        <p:spPr>
          <a:xfrm>
            <a:off x="12920598" y="5355578"/>
            <a:ext cx="10128310" cy="4311551"/>
          </a:xfrm>
          <a:prstGeom prst="rect">
            <a:avLst/>
          </a:prstGeom>
          <a:noFill/>
        </p:spPr>
        <p:txBody>
          <a:bodyPr wrap="square" rtlCol="0">
            <a:noAutofit/>
          </a:bodyPr>
          <a:lstStyle/>
          <a:p>
            <a:r>
              <a:rPr lang="nl-NL" sz="3200" kern="1200" dirty="0">
                <a:solidFill>
                  <a:schemeClr val="tx1"/>
                </a:solidFill>
                <a:effectLst/>
                <a:latin typeface="+mn-lt"/>
                <a:ea typeface="+mn-ea"/>
                <a:cs typeface="+mn-cs"/>
              </a:rPr>
              <a:t>Met diensten en producten van Logius kan</a:t>
            </a:r>
          </a:p>
          <a:p>
            <a:r>
              <a:rPr lang="nl-NL" sz="3200" kern="1200" dirty="0">
                <a:solidFill>
                  <a:schemeClr val="tx1"/>
                </a:solidFill>
                <a:effectLst/>
                <a:latin typeface="+mn-lt"/>
                <a:ea typeface="+mn-ea"/>
                <a:cs typeface="+mn-cs"/>
              </a:rPr>
              <a:t>veilig en makkelijk toegang worden gegeven</a:t>
            </a:r>
          </a:p>
          <a:p>
            <a:r>
              <a:rPr lang="nl-NL" sz="3200" kern="1200" dirty="0">
                <a:solidFill>
                  <a:schemeClr val="tx1"/>
                </a:solidFill>
                <a:effectLst/>
                <a:latin typeface="+mn-lt"/>
                <a:ea typeface="+mn-ea"/>
                <a:cs typeface="+mn-cs"/>
              </a:rPr>
              <a:t>tot online dienstverlening. Niet alleen vanuit Nederland, maar ook daarbuiten.</a:t>
            </a:r>
          </a:p>
          <a:p>
            <a:endParaRPr lang="nl-NL" sz="3200" kern="1200" dirty="0">
              <a:solidFill>
                <a:schemeClr val="tx1"/>
              </a:solidFill>
              <a:effectLst/>
              <a:latin typeface="+mn-lt"/>
              <a:ea typeface="+mn-ea"/>
              <a:cs typeface="+mn-cs"/>
            </a:endParaRPr>
          </a:p>
          <a:p>
            <a:r>
              <a:rPr lang="nl-NL" sz="3200" kern="1200" dirty="0">
                <a:solidFill>
                  <a:schemeClr val="tx1"/>
                </a:solidFill>
                <a:effectLst/>
                <a:latin typeface="+mn-lt"/>
                <a:ea typeface="+mn-ea"/>
                <a:cs typeface="+mn-cs"/>
              </a:rPr>
              <a:t>Vaak gaat het om privacygevoelige gegevens. Logius biedt de zekerheid dat gegevens met</a:t>
            </a:r>
          </a:p>
          <a:p>
            <a:r>
              <a:rPr lang="nl-NL" sz="3200" kern="1200" dirty="0">
                <a:solidFill>
                  <a:schemeClr val="tx1"/>
                </a:solidFill>
                <a:effectLst/>
                <a:latin typeface="+mn-lt"/>
                <a:ea typeface="+mn-ea"/>
                <a:cs typeface="+mn-cs"/>
              </a:rPr>
              <a:t>de juiste persoon of het juiste bedrijf worden gedeeld. </a:t>
            </a:r>
          </a:p>
        </p:txBody>
      </p:sp>
      <p:pic>
        <p:nvPicPr>
          <p:cNvPr id="2" name="Picture 1">
            <a:extLst>
              <a:ext uri="{FF2B5EF4-FFF2-40B4-BE49-F238E27FC236}">
                <a16:creationId xmlns:a16="http://schemas.microsoft.com/office/drawing/2014/main" id="{37E50553-8E25-A511-4F26-2915E2DD702F}"/>
              </a:ext>
            </a:extLst>
          </p:cNvPr>
          <p:cNvPicPr>
            <a:picLocks noChangeAspect="1"/>
          </p:cNvPicPr>
          <p:nvPr userDrawn="1"/>
        </p:nvPicPr>
        <p:blipFill>
          <a:blip r:embed="rId7"/>
          <a:stretch>
            <a:fillRect/>
          </a:stretch>
        </p:blipFill>
        <p:spPr>
          <a:xfrm>
            <a:off x="16315972" y="464400"/>
            <a:ext cx="951668" cy="951668"/>
          </a:xfrm>
          <a:prstGeom prst="rect">
            <a:avLst/>
          </a:prstGeom>
        </p:spPr>
      </p:pic>
    </p:spTree>
    <p:extLst>
      <p:ext uri="{BB962C8B-B14F-4D97-AF65-F5344CB8AC3E}">
        <p14:creationId xmlns:p14="http://schemas.microsoft.com/office/powerpoint/2010/main" val="426202734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3.2 Toegang Kernboodschap met illustratie">
    <p:spTree>
      <p:nvGrpSpPr>
        <p:cNvPr id="1" name=""/>
        <p:cNvGrpSpPr/>
        <p:nvPr/>
      </p:nvGrpSpPr>
      <p:grpSpPr>
        <a:xfrm>
          <a:off x="0" y="0"/>
          <a:ext cx="0" cy="0"/>
          <a:chOff x="0" y="0"/>
          <a:chExt cx="0" cy="0"/>
        </a:xfrm>
      </p:grpSpPr>
      <p:sp>
        <p:nvSpPr>
          <p:cNvPr id="13" name="Rectangle 8">
            <a:extLst>
              <a:ext uri="{FF2B5EF4-FFF2-40B4-BE49-F238E27FC236}">
                <a16:creationId xmlns:a16="http://schemas.microsoft.com/office/drawing/2014/main" id="{0657DD06-3159-7844-A0B8-10A1256450E2}"/>
              </a:ext>
            </a:extLst>
          </p:cNvPr>
          <p:cNvSpPr/>
          <p:nvPr userDrawn="1"/>
        </p:nvSpPr>
        <p:spPr>
          <a:xfrm>
            <a:off x="0" y="0"/>
            <a:ext cx="12193587" cy="13716000"/>
          </a:xfrm>
          <a:prstGeom prst="rect">
            <a:avLst/>
          </a:prstGeom>
          <a:solidFill>
            <a:srgbClr val="F9E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pic>
        <p:nvPicPr>
          <p:cNvPr id="14" name="Afbeelding 13">
            <a:extLst>
              <a:ext uri="{FF2B5EF4-FFF2-40B4-BE49-F238E27FC236}">
                <a16:creationId xmlns:a16="http://schemas.microsoft.com/office/drawing/2014/main" id="{E08DB017-C0CC-1A41-82D3-8D5F901A846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5600" y="3020400"/>
            <a:ext cx="8292338" cy="7488000"/>
          </a:xfrm>
          <a:prstGeom prst="rect">
            <a:avLst/>
          </a:prstGeom>
        </p:spPr>
      </p:pic>
      <p:pic>
        <p:nvPicPr>
          <p:cNvPr id="7" name="Logo">
            <a:extLst>
              <a:ext uri="{FF2B5EF4-FFF2-40B4-BE49-F238E27FC236}">
                <a16:creationId xmlns:a16="http://schemas.microsoft.com/office/drawing/2014/main" id="{07AAA810-4A77-0947-8D02-142622F7416B}"/>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709387" y="-1"/>
            <a:ext cx="968400" cy="2408258"/>
          </a:xfrm>
          <a:prstGeom prst="rect">
            <a:avLst/>
          </a:prstGeom>
        </p:spPr>
      </p:pic>
      <p:sp>
        <p:nvSpPr>
          <p:cNvPr id="11" name="Date Placeholder 4">
            <a:extLst>
              <a:ext uri="{FF2B5EF4-FFF2-40B4-BE49-F238E27FC236}">
                <a16:creationId xmlns:a16="http://schemas.microsoft.com/office/drawing/2014/main" id="{F68BA68E-4D57-024A-9AFC-8381BC73AD16}"/>
              </a:ext>
            </a:extLst>
          </p:cNvPr>
          <p:cNvSpPr>
            <a:spLocks noGrp="1"/>
          </p:cNvSpPr>
          <p:nvPr>
            <p:ph type="dt" sz="half" idx="10"/>
          </p:nvPr>
        </p:nvSpPr>
        <p:spPr>
          <a:xfrm>
            <a:off x="17166155" y="12781172"/>
            <a:ext cx="5007129" cy="730250"/>
          </a:xfrm>
        </p:spPr>
        <p:txBody>
          <a:bodyPr/>
          <a:lstStyle/>
          <a:p>
            <a:r>
              <a:rPr lang="nl-NL"/>
              <a:t>26 augustus 2021</a:t>
            </a:r>
            <a:endParaRPr lang="nl-NL" dirty="0"/>
          </a:p>
        </p:txBody>
      </p:sp>
      <p:sp>
        <p:nvSpPr>
          <p:cNvPr id="12" name="Slide Number Placeholder 6">
            <a:extLst>
              <a:ext uri="{FF2B5EF4-FFF2-40B4-BE49-F238E27FC236}">
                <a16:creationId xmlns:a16="http://schemas.microsoft.com/office/drawing/2014/main" id="{2065620C-CD7B-504F-8F3D-6056BC96F1DE}"/>
              </a:ext>
            </a:extLst>
          </p:cNvPr>
          <p:cNvSpPr>
            <a:spLocks noGrp="1"/>
          </p:cNvSpPr>
          <p:nvPr>
            <p:ph type="sldNum" sz="quarter" idx="12"/>
          </p:nvPr>
        </p:nvSpPr>
        <p:spPr>
          <a:xfrm>
            <a:off x="22411426" y="12781172"/>
            <a:ext cx="1557752" cy="730250"/>
          </a:xfrm>
        </p:spPr>
        <p:txBody>
          <a:bodyPr/>
          <a:lstStyle/>
          <a:p>
            <a:fld id="{58A012CB-14D3-4B29-B9BE-EBD198EAE235}" type="slidenum">
              <a:rPr lang="nl-NL" smtClean="0"/>
              <a:t>‹nr.›</a:t>
            </a:fld>
            <a:endParaRPr lang="nl-NL" dirty="0"/>
          </a:p>
        </p:txBody>
      </p:sp>
      <p:cxnSp>
        <p:nvCxnSpPr>
          <p:cNvPr id="18" name="Straight Connector 11">
            <a:extLst>
              <a:ext uri="{FF2B5EF4-FFF2-40B4-BE49-F238E27FC236}">
                <a16:creationId xmlns:a16="http://schemas.microsoft.com/office/drawing/2014/main" id="{4393D92E-8B5A-784A-A7AC-AA2BE38CAAAD}"/>
              </a:ext>
            </a:extLst>
          </p:cNvPr>
          <p:cNvCxnSpPr>
            <a:cxnSpLocks/>
          </p:cNvCxnSpPr>
          <p:nvPr userDrawn="1"/>
        </p:nvCxnSpPr>
        <p:spPr>
          <a:xfrm>
            <a:off x="12923112" y="4925227"/>
            <a:ext cx="10115308" cy="0"/>
          </a:xfrm>
          <a:prstGeom prst="line">
            <a:avLst/>
          </a:prstGeom>
          <a:ln w="38100">
            <a:solidFill>
              <a:srgbClr val="E17000"/>
            </a:solidFill>
          </a:ln>
        </p:spPr>
        <p:style>
          <a:lnRef idx="1">
            <a:schemeClr val="accent1"/>
          </a:lnRef>
          <a:fillRef idx="0">
            <a:schemeClr val="accent1"/>
          </a:fillRef>
          <a:effectRef idx="0">
            <a:schemeClr val="accent1"/>
          </a:effectRef>
          <a:fontRef idx="minor">
            <a:schemeClr val="tx1"/>
          </a:fontRef>
        </p:style>
      </p:cxnSp>
      <p:sp>
        <p:nvSpPr>
          <p:cNvPr id="26" name="Tekstvak 25">
            <a:extLst>
              <a:ext uri="{FF2B5EF4-FFF2-40B4-BE49-F238E27FC236}">
                <a16:creationId xmlns:a16="http://schemas.microsoft.com/office/drawing/2014/main" id="{90A95DE3-3C57-6E49-AFED-CFAB31FBD32E}"/>
              </a:ext>
            </a:extLst>
          </p:cNvPr>
          <p:cNvSpPr txBox="1"/>
          <p:nvPr userDrawn="1"/>
        </p:nvSpPr>
        <p:spPr>
          <a:xfrm>
            <a:off x="12933600" y="3741893"/>
            <a:ext cx="10104820" cy="902918"/>
          </a:xfrm>
          <a:prstGeom prst="rect">
            <a:avLst/>
          </a:prstGeom>
          <a:noFill/>
        </p:spPr>
        <p:txBody>
          <a:bodyPr wrap="square" rtlCol="0" anchor="b" anchorCtr="0">
            <a:noAutofit/>
          </a:bodyPr>
          <a:lstStyle/>
          <a:p>
            <a:pPr algn="l"/>
            <a:r>
              <a:rPr lang="nl-NL" sz="4800" b="1" dirty="0">
                <a:solidFill>
                  <a:srgbClr val="39870C"/>
                </a:solidFill>
              </a:rPr>
              <a:t>Toegang verlenen</a:t>
            </a:r>
          </a:p>
        </p:txBody>
      </p:sp>
      <p:sp>
        <p:nvSpPr>
          <p:cNvPr id="28" name="Tekstvak 27">
            <a:extLst>
              <a:ext uri="{FF2B5EF4-FFF2-40B4-BE49-F238E27FC236}">
                <a16:creationId xmlns:a16="http://schemas.microsoft.com/office/drawing/2014/main" id="{D777F8B9-B701-284F-A9D3-5017B023626C}"/>
              </a:ext>
            </a:extLst>
          </p:cNvPr>
          <p:cNvSpPr txBox="1"/>
          <p:nvPr userDrawn="1"/>
        </p:nvSpPr>
        <p:spPr>
          <a:xfrm>
            <a:off x="12920598" y="5355578"/>
            <a:ext cx="10128310" cy="4311551"/>
          </a:xfrm>
          <a:prstGeom prst="rect">
            <a:avLst/>
          </a:prstGeom>
          <a:noFill/>
        </p:spPr>
        <p:txBody>
          <a:bodyPr wrap="square" rtlCol="0">
            <a:noAutofit/>
          </a:bodyPr>
          <a:lstStyle/>
          <a:p>
            <a:r>
              <a:rPr lang="nl-NL" sz="3200" kern="1200" dirty="0">
                <a:solidFill>
                  <a:schemeClr val="tx1"/>
                </a:solidFill>
                <a:effectLst/>
                <a:latin typeface="+mn-lt"/>
                <a:ea typeface="+mn-ea"/>
                <a:cs typeface="+mn-cs"/>
              </a:rPr>
              <a:t>Met diensten en producten van Logius kan</a:t>
            </a:r>
          </a:p>
          <a:p>
            <a:r>
              <a:rPr lang="nl-NL" sz="3200" kern="1200" dirty="0">
                <a:solidFill>
                  <a:schemeClr val="tx1"/>
                </a:solidFill>
                <a:effectLst/>
                <a:latin typeface="+mn-lt"/>
                <a:ea typeface="+mn-ea"/>
                <a:cs typeface="+mn-cs"/>
              </a:rPr>
              <a:t>veilig en makkelijk toegang worden gegeven</a:t>
            </a:r>
          </a:p>
          <a:p>
            <a:r>
              <a:rPr lang="nl-NL" sz="3200" kern="1200" dirty="0">
                <a:solidFill>
                  <a:schemeClr val="tx1"/>
                </a:solidFill>
                <a:effectLst/>
                <a:latin typeface="+mn-lt"/>
                <a:ea typeface="+mn-ea"/>
                <a:cs typeface="+mn-cs"/>
              </a:rPr>
              <a:t>tot online dienstverlening. Niet alleen vanuit Nederland, maar ook daarbuiten.</a:t>
            </a:r>
          </a:p>
          <a:p>
            <a:endParaRPr lang="nl-NL" sz="3200" kern="1200" dirty="0">
              <a:solidFill>
                <a:schemeClr val="tx1"/>
              </a:solidFill>
              <a:effectLst/>
              <a:latin typeface="+mn-lt"/>
              <a:ea typeface="+mn-ea"/>
              <a:cs typeface="+mn-cs"/>
            </a:endParaRPr>
          </a:p>
          <a:p>
            <a:r>
              <a:rPr lang="nl-NL" sz="3200" kern="1200" dirty="0">
                <a:solidFill>
                  <a:schemeClr val="tx1"/>
                </a:solidFill>
                <a:effectLst/>
                <a:latin typeface="+mn-lt"/>
                <a:ea typeface="+mn-ea"/>
                <a:cs typeface="+mn-cs"/>
              </a:rPr>
              <a:t>Vaak gaat het om privacygevoelige gegevens. Logius biedt de zekerheid dat gegevens met</a:t>
            </a:r>
          </a:p>
          <a:p>
            <a:r>
              <a:rPr lang="nl-NL" sz="3200" kern="1200" dirty="0">
                <a:solidFill>
                  <a:schemeClr val="tx1"/>
                </a:solidFill>
                <a:effectLst/>
                <a:latin typeface="+mn-lt"/>
                <a:ea typeface="+mn-ea"/>
                <a:cs typeface="+mn-cs"/>
              </a:rPr>
              <a:t>de juiste persoon of het juiste bedrijf worden gedeeld. </a:t>
            </a:r>
          </a:p>
        </p:txBody>
      </p:sp>
      <p:pic>
        <p:nvPicPr>
          <p:cNvPr id="15" name="Picture 10">
            <a:extLst>
              <a:ext uri="{FF2B5EF4-FFF2-40B4-BE49-F238E27FC236}">
                <a16:creationId xmlns:a16="http://schemas.microsoft.com/office/drawing/2014/main" id="{A06225AB-BE4F-6742-BC9F-D9B7BD5A8967}"/>
              </a:ext>
            </a:extLst>
          </p:cNvPr>
          <p:cNvPicPr>
            <a:picLocks noChangeAspect="1"/>
          </p:cNvPicPr>
          <p:nvPr userDrawn="1"/>
        </p:nvPicPr>
        <p:blipFill>
          <a:blip r:embed="rId5"/>
          <a:stretch>
            <a:fillRect/>
          </a:stretch>
        </p:blipFill>
        <p:spPr>
          <a:xfrm>
            <a:off x="16315972" y="464400"/>
            <a:ext cx="8071203" cy="951668"/>
          </a:xfrm>
          <a:prstGeom prst="rect">
            <a:avLst/>
          </a:prstGeom>
        </p:spPr>
      </p:pic>
      <p:sp>
        <p:nvSpPr>
          <p:cNvPr id="16" name="Tekstvak 15">
            <a:extLst>
              <a:ext uri="{FF2B5EF4-FFF2-40B4-BE49-F238E27FC236}">
                <a16:creationId xmlns:a16="http://schemas.microsoft.com/office/drawing/2014/main" id="{3FFC2806-5D7F-2442-A9B3-7DEBAE7C1A89}"/>
              </a:ext>
            </a:extLst>
          </p:cNvPr>
          <p:cNvSpPr txBox="1"/>
          <p:nvPr userDrawn="1"/>
        </p:nvSpPr>
        <p:spPr>
          <a:xfrm>
            <a:off x="17701247" y="566963"/>
            <a:ext cx="6156000" cy="728663"/>
          </a:xfrm>
          <a:prstGeom prst="rect">
            <a:avLst/>
          </a:prstGeom>
          <a:noFill/>
        </p:spPr>
        <p:txBody>
          <a:bodyPr wrap="square" rtlCol="0" anchor="ctr">
            <a:noAutofit/>
          </a:bodyPr>
          <a:lstStyle/>
          <a:p>
            <a:pPr algn="l"/>
            <a:r>
              <a:rPr lang="nl-NL" sz="2600" b="1" dirty="0"/>
              <a:t>Toegang</a:t>
            </a:r>
          </a:p>
        </p:txBody>
      </p:sp>
      <p:pic>
        <p:nvPicPr>
          <p:cNvPr id="2" name="Picture 1">
            <a:extLst>
              <a:ext uri="{FF2B5EF4-FFF2-40B4-BE49-F238E27FC236}">
                <a16:creationId xmlns:a16="http://schemas.microsoft.com/office/drawing/2014/main" id="{41B714A4-9602-17C1-B832-0EE483777E2C}"/>
              </a:ext>
            </a:extLst>
          </p:cNvPr>
          <p:cNvPicPr>
            <a:picLocks noChangeAspect="1"/>
          </p:cNvPicPr>
          <p:nvPr userDrawn="1"/>
        </p:nvPicPr>
        <p:blipFill>
          <a:blip r:embed="rId6"/>
          <a:stretch>
            <a:fillRect/>
          </a:stretch>
        </p:blipFill>
        <p:spPr>
          <a:xfrm>
            <a:off x="16315972" y="464401"/>
            <a:ext cx="951668" cy="951668"/>
          </a:xfrm>
          <a:prstGeom prst="rect">
            <a:avLst/>
          </a:prstGeom>
        </p:spPr>
      </p:pic>
    </p:spTree>
    <p:extLst>
      <p:ext uri="{BB962C8B-B14F-4D97-AF65-F5344CB8AC3E}">
        <p14:creationId xmlns:p14="http://schemas.microsoft.com/office/powerpoint/2010/main" val="248988742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3.3 Toegang Tussenblad">
    <p:bg>
      <p:bgPr>
        <a:solidFill>
          <a:schemeClr val="accent2"/>
        </a:solidFill>
        <a:effectLst/>
      </p:bgPr>
    </p:bg>
    <p:spTree>
      <p:nvGrpSpPr>
        <p:cNvPr id="1" name=""/>
        <p:cNvGrpSpPr/>
        <p:nvPr/>
      </p:nvGrpSpPr>
      <p:grpSpPr>
        <a:xfrm>
          <a:off x="0" y="0"/>
          <a:ext cx="0" cy="0"/>
          <a:chOff x="0" y="0"/>
          <a:chExt cx="0" cy="0"/>
        </a:xfrm>
      </p:grpSpPr>
      <p:pic>
        <p:nvPicPr>
          <p:cNvPr id="23" name="Logo">
            <a:extLst>
              <a:ext uri="{FF2B5EF4-FFF2-40B4-BE49-F238E27FC236}">
                <a16:creationId xmlns:a16="http://schemas.microsoft.com/office/drawing/2014/main" id="{7E6F2157-E24D-D946-BAAF-5D051AFAF56E}"/>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709396" y="-1"/>
            <a:ext cx="968400" cy="2408258"/>
          </a:xfrm>
          <a:prstGeom prst="rect">
            <a:avLst/>
          </a:prstGeom>
        </p:spPr>
      </p:pic>
      <p:sp>
        <p:nvSpPr>
          <p:cNvPr id="31" name="Tekstvak 4">
            <a:extLst>
              <a:ext uri="{FF2B5EF4-FFF2-40B4-BE49-F238E27FC236}">
                <a16:creationId xmlns:a16="http://schemas.microsoft.com/office/drawing/2014/main" id="{1A3A5AC5-777F-FF43-91CA-0AD52F132250}"/>
              </a:ext>
            </a:extLst>
          </p:cNvPr>
          <p:cNvSpPr txBox="1"/>
          <p:nvPr userDrawn="1"/>
        </p:nvSpPr>
        <p:spPr>
          <a:xfrm>
            <a:off x="4904165" y="4322563"/>
            <a:ext cx="6323601" cy="6223494"/>
          </a:xfrm>
          <a:prstGeom prst="rect">
            <a:avLst/>
          </a:prstGeom>
          <a:noFill/>
        </p:spPr>
        <p:txBody>
          <a:bodyPr wrap="square" rtlCol="0">
            <a:noAutofit/>
          </a:bodyPr>
          <a:lstStyle/>
          <a:p>
            <a:pPr algn="r">
              <a:lnSpc>
                <a:spcPct val="92000"/>
              </a:lnSpc>
            </a:pPr>
            <a:r>
              <a:rPr lang="nl-NL" sz="4100" dirty="0">
                <a:solidFill>
                  <a:schemeClr val="bg1"/>
                </a:solidFill>
              </a:rPr>
              <a:t>Toegang</a:t>
            </a:r>
          </a:p>
          <a:p>
            <a:pPr algn="r">
              <a:lnSpc>
                <a:spcPct val="92000"/>
              </a:lnSpc>
            </a:pPr>
            <a:endParaRPr lang="nl-NL" sz="4100" dirty="0"/>
          </a:p>
          <a:p>
            <a:pPr algn="r">
              <a:lnSpc>
                <a:spcPct val="92000"/>
              </a:lnSpc>
            </a:pPr>
            <a:r>
              <a:rPr lang="nl-NL" sz="4100" dirty="0">
                <a:solidFill>
                  <a:schemeClr val="bg1">
                    <a:alpha val="50000"/>
                  </a:schemeClr>
                </a:solidFill>
              </a:rPr>
              <a:t>Interactie</a:t>
            </a:r>
          </a:p>
          <a:p>
            <a:pPr algn="r">
              <a:lnSpc>
                <a:spcPct val="92000"/>
              </a:lnSpc>
            </a:pPr>
            <a:endParaRPr lang="nl-NL" sz="4100" dirty="0">
              <a:solidFill>
                <a:schemeClr val="bg1">
                  <a:alpha val="50000"/>
                </a:schemeClr>
              </a:solidFill>
            </a:endParaRPr>
          </a:p>
          <a:p>
            <a:pPr algn="r">
              <a:lnSpc>
                <a:spcPct val="92000"/>
              </a:lnSpc>
            </a:pPr>
            <a:r>
              <a:rPr lang="nl-NL" sz="4100" dirty="0">
                <a:solidFill>
                  <a:schemeClr val="bg1">
                    <a:alpha val="50000"/>
                  </a:schemeClr>
                </a:solidFill>
              </a:rPr>
              <a:t>Gegevensuitwisseling</a:t>
            </a:r>
          </a:p>
          <a:p>
            <a:pPr algn="r">
              <a:lnSpc>
                <a:spcPct val="92000"/>
              </a:lnSpc>
            </a:pPr>
            <a:endParaRPr lang="nl-NL" sz="4100" dirty="0">
              <a:solidFill>
                <a:schemeClr val="bg1">
                  <a:alpha val="50000"/>
                </a:schemeClr>
              </a:solidFill>
            </a:endParaRPr>
          </a:p>
          <a:p>
            <a:pPr algn="r">
              <a:lnSpc>
                <a:spcPct val="92000"/>
              </a:lnSpc>
            </a:pPr>
            <a:r>
              <a:rPr lang="nl-NL" sz="4100" dirty="0">
                <a:solidFill>
                  <a:schemeClr val="bg1">
                    <a:alpha val="50000"/>
                  </a:schemeClr>
                </a:solidFill>
              </a:rPr>
              <a:t>Infrastructuur</a:t>
            </a:r>
          </a:p>
          <a:p>
            <a:pPr algn="r">
              <a:lnSpc>
                <a:spcPct val="92000"/>
              </a:lnSpc>
            </a:pPr>
            <a:endParaRPr lang="nl-NL" sz="4100" dirty="0">
              <a:solidFill>
                <a:schemeClr val="bg1">
                  <a:alpha val="50000"/>
                </a:schemeClr>
              </a:solidFill>
            </a:endParaRPr>
          </a:p>
          <a:p>
            <a:pPr algn="r">
              <a:lnSpc>
                <a:spcPct val="92000"/>
              </a:lnSpc>
            </a:pPr>
            <a:r>
              <a:rPr lang="nl-NL" sz="4100" dirty="0">
                <a:solidFill>
                  <a:schemeClr val="bg1">
                    <a:alpha val="50000"/>
                  </a:schemeClr>
                </a:solidFill>
              </a:rPr>
              <a:t>Regie op stelsels</a:t>
            </a:r>
            <a:br>
              <a:rPr lang="nl-NL" sz="4100" dirty="0">
                <a:solidFill>
                  <a:schemeClr val="bg1">
                    <a:alpha val="50000"/>
                  </a:schemeClr>
                </a:solidFill>
              </a:rPr>
            </a:br>
            <a:r>
              <a:rPr lang="nl-NL" sz="4100" dirty="0">
                <a:solidFill>
                  <a:schemeClr val="bg1">
                    <a:alpha val="50000"/>
                  </a:schemeClr>
                </a:solidFill>
              </a:rPr>
              <a:t>en standaarden</a:t>
            </a:r>
          </a:p>
        </p:txBody>
      </p:sp>
      <p:pic>
        <p:nvPicPr>
          <p:cNvPr id="32" name="Picture 31">
            <a:extLst>
              <a:ext uri="{FF2B5EF4-FFF2-40B4-BE49-F238E27FC236}">
                <a16:creationId xmlns:a16="http://schemas.microsoft.com/office/drawing/2014/main" id="{C81DD064-4EF2-DC48-8B4B-25D2A37845BF}"/>
              </a:ext>
            </a:extLst>
          </p:cNvPr>
          <p:cNvPicPr>
            <a:picLocks noChangeAspect="1"/>
          </p:cNvPicPr>
          <p:nvPr userDrawn="1"/>
        </p:nvPicPr>
        <p:blipFill>
          <a:blip r:embed="rId4"/>
          <a:stretch>
            <a:fillRect/>
          </a:stretch>
        </p:blipFill>
        <p:spPr>
          <a:xfrm>
            <a:off x="11812587" y="4292600"/>
            <a:ext cx="762000" cy="9423400"/>
          </a:xfrm>
          <a:prstGeom prst="rect">
            <a:avLst/>
          </a:prstGeom>
        </p:spPr>
      </p:pic>
      <p:sp>
        <p:nvSpPr>
          <p:cNvPr id="33" name="Oval 32">
            <a:extLst>
              <a:ext uri="{FF2B5EF4-FFF2-40B4-BE49-F238E27FC236}">
                <a16:creationId xmlns:a16="http://schemas.microsoft.com/office/drawing/2014/main" id="{2C71E140-DB11-0642-A23F-68EB8D19B9DE}"/>
              </a:ext>
            </a:extLst>
          </p:cNvPr>
          <p:cNvSpPr/>
          <p:nvPr userDrawn="1"/>
        </p:nvSpPr>
        <p:spPr>
          <a:xfrm>
            <a:off x="11812587" y="4292600"/>
            <a:ext cx="762001" cy="762001"/>
          </a:xfrm>
          <a:prstGeom prst="ellipse">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endParaRPr lang="en-NL" sz="1000" dirty="0">
              <a:solidFill>
                <a:schemeClr val="bg1"/>
              </a:solidFill>
              <a:latin typeface="Verdana"/>
            </a:endParaRPr>
          </a:p>
        </p:txBody>
      </p:sp>
      <p:sp>
        <p:nvSpPr>
          <p:cNvPr id="34" name="Oval 33">
            <a:extLst>
              <a:ext uri="{FF2B5EF4-FFF2-40B4-BE49-F238E27FC236}">
                <a16:creationId xmlns:a16="http://schemas.microsoft.com/office/drawing/2014/main" id="{154A9591-FEF9-7A41-9C49-A97E608BF217}"/>
              </a:ext>
            </a:extLst>
          </p:cNvPr>
          <p:cNvSpPr/>
          <p:nvPr userDrawn="1"/>
        </p:nvSpPr>
        <p:spPr>
          <a:xfrm>
            <a:off x="11812587" y="5444920"/>
            <a:ext cx="762001" cy="762001"/>
          </a:xfrm>
          <a:prstGeom prst="ellipse">
            <a:avLst/>
          </a:prstGeom>
          <a:solidFill>
            <a:schemeClr val="bg1">
              <a:alpha val="4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endParaRPr lang="en-NL" sz="1000" dirty="0">
              <a:solidFill>
                <a:schemeClr val="bg1"/>
              </a:solidFill>
              <a:latin typeface="Verdana"/>
            </a:endParaRPr>
          </a:p>
        </p:txBody>
      </p:sp>
      <p:sp>
        <p:nvSpPr>
          <p:cNvPr id="35" name="Oval 34">
            <a:extLst>
              <a:ext uri="{FF2B5EF4-FFF2-40B4-BE49-F238E27FC236}">
                <a16:creationId xmlns:a16="http://schemas.microsoft.com/office/drawing/2014/main" id="{0FFBB216-F44A-8140-AC57-7CEDEA0A081E}"/>
              </a:ext>
            </a:extLst>
          </p:cNvPr>
          <p:cNvSpPr/>
          <p:nvPr userDrawn="1"/>
        </p:nvSpPr>
        <p:spPr>
          <a:xfrm>
            <a:off x="11812586" y="6597168"/>
            <a:ext cx="762001" cy="762001"/>
          </a:xfrm>
          <a:prstGeom prst="ellipse">
            <a:avLst/>
          </a:prstGeom>
          <a:solidFill>
            <a:schemeClr val="bg1">
              <a:alpha val="4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endParaRPr lang="en-NL" sz="1000" dirty="0">
              <a:solidFill>
                <a:schemeClr val="bg1"/>
              </a:solidFill>
              <a:latin typeface="Verdana"/>
            </a:endParaRPr>
          </a:p>
        </p:txBody>
      </p:sp>
      <p:sp>
        <p:nvSpPr>
          <p:cNvPr id="36" name="Oval 35">
            <a:extLst>
              <a:ext uri="{FF2B5EF4-FFF2-40B4-BE49-F238E27FC236}">
                <a16:creationId xmlns:a16="http://schemas.microsoft.com/office/drawing/2014/main" id="{A7872D1F-FE40-6146-91C8-80D5B680D5F2}"/>
              </a:ext>
            </a:extLst>
          </p:cNvPr>
          <p:cNvSpPr/>
          <p:nvPr userDrawn="1"/>
        </p:nvSpPr>
        <p:spPr>
          <a:xfrm>
            <a:off x="11811772" y="7749488"/>
            <a:ext cx="762001" cy="762001"/>
          </a:xfrm>
          <a:prstGeom prst="ellipse">
            <a:avLst/>
          </a:prstGeom>
          <a:solidFill>
            <a:schemeClr val="bg1">
              <a:alpha val="4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endParaRPr lang="en-NL" sz="1000" dirty="0">
              <a:solidFill>
                <a:schemeClr val="bg1"/>
              </a:solidFill>
              <a:latin typeface="Verdana"/>
            </a:endParaRPr>
          </a:p>
        </p:txBody>
      </p:sp>
      <p:sp>
        <p:nvSpPr>
          <p:cNvPr id="37" name="Oval 36">
            <a:extLst>
              <a:ext uri="{FF2B5EF4-FFF2-40B4-BE49-F238E27FC236}">
                <a16:creationId xmlns:a16="http://schemas.microsoft.com/office/drawing/2014/main" id="{3E68C964-8D94-6245-A0C5-884F65E650FC}"/>
              </a:ext>
            </a:extLst>
          </p:cNvPr>
          <p:cNvSpPr/>
          <p:nvPr userDrawn="1"/>
        </p:nvSpPr>
        <p:spPr>
          <a:xfrm>
            <a:off x="11812586" y="8901736"/>
            <a:ext cx="762001" cy="762001"/>
          </a:xfrm>
          <a:prstGeom prst="ellipse">
            <a:avLst/>
          </a:prstGeom>
          <a:solidFill>
            <a:schemeClr val="bg1">
              <a:alpha val="4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endParaRPr lang="en-NL" sz="1000" dirty="0">
              <a:solidFill>
                <a:schemeClr val="bg1"/>
              </a:solidFill>
              <a:latin typeface="Verdana"/>
            </a:endParaRPr>
          </a:p>
        </p:txBody>
      </p:sp>
    </p:spTree>
    <p:extLst>
      <p:ext uri="{BB962C8B-B14F-4D97-AF65-F5344CB8AC3E}">
        <p14:creationId xmlns:p14="http://schemas.microsoft.com/office/powerpoint/2010/main" val="352309475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3.4 Toegang Tussenblad met tekst">
    <p:bg>
      <p:bgPr>
        <a:solidFill>
          <a:srgbClr val="E17000"/>
        </a:solidFill>
        <a:effectLst/>
      </p:bgPr>
    </p:bg>
    <p:spTree>
      <p:nvGrpSpPr>
        <p:cNvPr id="1" name=""/>
        <p:cNvGrpSpPr/>
        <p:nvPr/>
      </p:nvGrpSpPr>
      <p:grpSpPr>
        <a:xfrm>
          <a:off x="0" y="0"/>
          <a:ext cx="0" cy="0"/>
          <a:chOff x="0" y="0"/>
          <a:chExt cx="0" cy="0"/>
        </a:xfrm>
      </p:grpSpPr>
      <p:pic>
        <p:nvPicPr>
          <p:cNvPr id="12" name="Logo">
            <a:extLst>
              <a:ext uri="{FF2B5EF4-FFF2-40B4-BE49-F238E27FC236}">
                <a16:creationId xmlns:a16="http://schemas.microsoft.com/office/drawing/2014/main" id="{7CFF2726-F60B-0C4F-B20D-21B8667950DB}"/>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709396" y="-1"/>
            <a:ext cx="968400" cy="2408258"/>
          </a:xfrm>
          <a:prstGeom prst="rect">
            <a:avLst/>
          </a:prstGeom>
        </p:spPr>
      </p:pic>
      <p:sp>
        <p:nvSpPr>
          <p:cNvPr id="23" name="Tekstvak 4">
            <a:extLst>
              <a:ext uri="{FF2B5EF4-FFF2-40B4-BE49-F238E27FC236}">
                <a16:creationId xmlns:a16="http://schemas.microsoft.com/office/drawing/2014/main" id="{5F403CDF-484D-F747-AFC5-269CA916EBF2}"/>
              </a:ext>
            </a:extLst>
          </p:cNvPr>
          <p:cNvSpPr txBox="1"/>
          <p:nvPr userDrawn="1"/>
        </p:nvSpPr>
        <p:spPr>
          <a:xfrm>
            <a:off x="4904165" y="4322563"/>
            <a:ext cx="6323601" cy="6223494"/>
          </a:xfrm>
          <a:prstGeom prst="rect">
            <a:avLst/>
          </a:prstGeom>
          <a:noFill/>
        </p:spPr>
        <p:txBody>
          <a:bodyPr wrap="square" rtlCol="0">
            <a:noAutofit/>
          </a:bodyPr>
          <a:lstStyle/>
          <a:p>
            <a:pPr algn="r">
              <a:lnSpc>
                <a:spcPct val="92000"/>
              </a:lnSpc>
            </a:pPr>
            <a:r>
              <a:rPr lang="nl-NL" sz="4100" dirty="0">
                <a:solidFill>
                  <a:schemeClr val="bg1"/>
                </a:solidFill>
              </a:rPr>
              <a:t>Toegang</a:t>
            </a:r>
          </a:p>
          <a:p>
            <a:pPr algn="r">
              <a:lnSpc>
                <a:spcPct val="92000"/>
              </a:lnSpc>
            </a:pPr>
            <a:endParaRPr lang="nl-NL" sz="4100" dirty="0"/>
          </a:p>
          <a:p>
            <a:pPr algn="r">
              <a:lnSpc>
                <a:spcPct val="92000"/>
              </a:lnSpc>
            </a:pPr>
            <a:r>
              <a:rPr lang="nl-NL" sz="4100" dirty="0">
                <a:solidFill>
                  <a:schemeClr val="bg1">
                    <a:alpha val="50000"/>
                  </a:schemeClr>
                </a:solidFill>
              </a:rPr>
              <a:t>Interactie</a:t>
            </a:r>
          </a:p>
          <a:p>
            <a:pPr algn="r">
              <a:lnSpc>
                <a:spcPct val="92000"/>
              </a:lnSpc>
            </a:pPr>
            <a:endParaRPr lang="nl-NL" sz="4100" dirty="0">
              <a:solidFill>
                <a:schemeClr val="bg1">
                  <a:alpha val="50000"/>
                </a:schemeClr>
              </a:solidFill>
            </a:endParaRPr>
          </a:p>
          <a:p>
            <a:pPr algn="r">
              <a:lnSpc>
                <a:spcPct val="92000"/>
              </a:lnSpc>
            </a:pPr>
            <a:r>
              <a:rPr lang="nl-NL" sz="4100" dirty="0">
                <a:solidFill>
                  <a:schemeClr val="bg1">
                    <a:alpha val="50000"/>
                  </a:schemeClr>
                </a:solidFill>
              </a:rPr>
              <a:t>Gegevensuitwisseling</a:t>
            </a:r>
          </a:p>
          <a:p>
            <a:pPr algn="r">
              <a:lnSpc>
                <a:spcPct val="92000"/>
              </a:lnSpc>
            </a:pPr>
            <a:endParaRPr lang="nl-NL" sz="4100" dirty="0">
              <a:solidFill>
                <a:schemeClr val="bg1">
                  <a:alpha val="50000"/>
                </a:schemeClr>
              </a:solidFill>
            </a:endParaRPr>
          </a:p>
          <a:p>
            <a:pPr algn="r">
              <a:lnSpc>
                <a:spcPct val="92000"/>
              </a:lnSpc>
            </a:pPr>
            <a:r>
              <a:rPr lang="nl-NL" sz="4100" dirty="0">
                <a:solidFill>
                  <a:schemeClr val="bg1">
                    <a:alpha val="50000"/>
                  </a:schemeClr>
                </a:solidFill>
              </a:rPr>
              <a:t>Infrastructuur</a:t>
            </a:r>
          </a:p>
          <a:p>
            <a:pPr algn="r">
              <a:lnSpc>
                <a:spcPct val="92000"/>
              </a:lnSpc>
            </a:pPr>
            <a:endParaRPr lang="nl-NL" sz="4100" dirty="0">
              <a:solidFill>
                <a:schemeClr val="bg1">
                  <a:alpha val="50000"/>
                </a:schemeClr>
              </a:solidFill>
            </a:endParaRPr>
          </a:p>
          <a:p>
            <a:pPr algn="r">
              <a:lnSpc>
                <a:spcPct val="92000"/>
              </a:lnSpc>
            </a:pPr>
            <a:r>
              <a:rPr lang="nl-NL" sz="4100" dirty="0">
                <a:solidFill>
                  <a:schemeClr val="bg1">
                    <a:alpha val="50000"/>
                  </a:schemeClr>
                </a:solidFill>
              </a:rPr>
              <a:t>Regie op stelsels</a:t>
            </a:r>
            <a:br>
              <a:rPr lang="nl-NL" sz="4100" dirty="0">
                <a:solidFill>
                  <a:schemeClr val="bg1">
                    <a:alpha val="50000"/>
                  </a:schemeClr>
                </a:solidFill>
              </a:rPr>
            </a:br>
            <a:r>
              <a:rPr lang="nl-NL" sz="4100" dirty="0">
                <a:solidFill>
                  <a:schemeClr val="bg1">
                    <a:alpha val="50000"/>
                  </a:schemeClr>
                </a:solidFill>
              </a:rPr>
              <a:t>en standaarden</a:t>
            </a:r>
          </a:p>
        </p:txBody>
      </p:sp>
      <p:pic>
        <p:nvPicPr>
          <p:cNvPr id="24" name="Picture 23">
            <a:extLst>
              <a:ext uri="{FF2B5EF4-FFF2-40B4-BE49-F238E27FC236}">
                <a16:creationId xmlns:a16="http://schemas.microsoft.com/office/drawing/2014/main" id="{F3FBC45E-81C6-3F45-86D7-2FBE47219CCB}"/>
              </a:ext>
            </a:extLst>
          </p:cNvPr>
          <p:cNvPicPr>
            <a:picLocks noChangeAspect="1"/>
          </p:cNvPicPr>
          <p:nvPr userDrawn="1"/>
        </p:nvPicPr>
        <p:blipFill>
          <a:blip r:embed="rId4"/>
          <a:stretch>
            <a:fillRect/>
          </a:stretch>
        </p:blipFill>
        <p:spPr>
          <a:xfrm>
            <a:off x="11812587" y="4292600"/>
            <a:ext cx="762000" cy="9423400"/>
          </a:xfrm>
          <a:prstGeom prst="rect">
            <a:avLst/>
          </a:prstGeom>
        </p:spPr>
      </p:pic>
      <p:sp>
        <p:nvSpPr>
          <p:cNvPr id="25" name="Oval 24">
            <a:extLst>
              <a:ext uri="{FF2B5EF4-FFF2-40B4-BE49-F238E27FC236}">
                <a16:creationId xmlns:a16="http://schemas.microsoft.com/office/drawing/2014/main" id="{100148D0-93D0-E14F-BDAE-D82C7F326F48}"/>
              </a:ext>
            </a:extLst>
          </p:cNvPr>
          <p:cNvSpPr/>
          <p:nvPr userDrawn="1"/>
        </p:nvSpPr>
        <p:spPr>
          <a:xfrm>
            <a:off x="11812587" y="4292600"/>
            <a:ext cx="762001" cy="762001"/>
          </a:xfrm>
          <a:prstGeom prst="ellipse">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endParaRPr lang="en-NL" sz="1000" dirty="0">
              <a:solidFill>
                <a:schemeClr val="bg1"/>
              </a:solidFill>
              <a:latin typeface="Verdana"/>
            </a:endParaRPr>
          </a:p>
        </p:txBody>
      </p:sp>
      <p:sp>
        <p:nvSpPr>
          <p:cNvPr id="26" name="Oval 25">
            <a:extLst>
              <a:ext uri="{FF2B5EF4-FFF2-40B4-BE49-F238E27FC236}">
                <a16:creationId xmlns:a16="http://schemas.microsoft.com/office/drawing/2014/main" id="{62A4AFB5-0316-6740-9A10-7BFB7F090206}"/>
              </a:ext>
            </a:extLst>
          </p:cNvPr>
          <p:cNvSpPr/>
          <p:nvPr userDrawn="1"/>
        </p:nvSpPr>
        <p:spPr>
          <a:xfrm>
            <a:off x="11812587" y="5444920"/>
            <a:ext cx="762001" cy="762001"/>
          </a:xfrm>
          <a:prstGeom prst="ellipse">
            <a:avLst/>
          </a:prstGeom>
          <a:solidFill>
            <a:schemeClr val="bg1">
              <a:alpha val="4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endParaRPr lang="en-NL" sz="1000" dirty="0">
              <a:solidFill>
                <a:schemeClr val="bg1"/>
              </a:solidFill>
              <a:latin typeface="Verdana"/>
            </a:endParaRPr>
          </a:p>
        </p:txBody>
      </p:sp>
      <p:sp>
        <p:nvSpPr>
          <p:cNvPr id="27" name="Oval 26">
            <a:extLst>
              <a:ext uri="{FF2B5EF4-FFF2-40B4-BE49-F238E27FC236}">
                <a16:creationId xmlns:a16="http://schemas.microsoft.com/office/drawing/2014/main" id="{3D882616-40FC-5741-B25A-F53D270A2752}"/>
              </a:ext>
            </a:extLst>
          </p:cNvPr>
          <p:cNvSpPr/>
          <p:nvPr userDrawn="1"/>
        </p:nvSpPr>
        <p:spPr>
          <a:xfrm>
            <a:off x="11812586" y="6597168"/>
            <a:ext cx="762001" cy="762001"/>
          </a:xfrm>
          <a:prstGeom prst="ellipse">
            <a:avLst/>
          </a:prstGeom>
          <a:solidFill>
            <a:schemeClr val="bg1">
              <a:alpha val="4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endParaRPr lang="en-NL" sz="1000" dirty="0">
              <a:solidFill>
                <a:schemeClr val="bg1"/>
              </a:solidFill>
              <a:latin typeface="Verdana"/>
            </a:endParaRPr>
          </a:p>
        </p:txBody>
      </p:sp>
      <p:sp>
        <p:nvSpPr>
          <p:cNvPr id="28" name="Oval 27">
            <a:extLst>
              <a:ext uri="{FF2B5EF4-FFF2-40B4-BE49-F238E27FC236}">
                <a16:creationId xmlns:a16="http://schemas.microsoft.com/office/drawing/2014/main" id="{AF24DEE7-E691-A049-8282-742DA4867F63}"/>
              </a:ext>
            </a:extLst>
          </p:cNvPr>
          <p:cNvSpPr/>
          <p:nvPr userDrawn="1"/>
        </p:nvSpPr>
        <p:spPr>
          <a:xfrm>
            <a:off x="11811772" y="7749488"/>
            <a:ext cx="762001" cy="762001"/>
          </a:xfrm>
          <a:prstGeom prst="ellipse">
            <a:avLst/>
          </a:prstGeom>
          <a:solidFill>
            <a:schemeClr val="bg1">
              <a:alpha val="4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endParaRPr lang="en-NL" sz="1000" dirty="0">
              <a:solidFill>
                <a:schemeClr val="bg1"/>
              </a:solidFill>
              <a:latin typeface="Verdana"/>
            </a:endParaRPr>
          </a:p>
        </p:txBody>
      </p:sp>
      <p:sp>
        <p:nvSpPr>
          <p:cNvPr id="29" name="Oval 28">
            <a:extLst>
              <a:ext uri="{FF2B5EF4-FFF2-40B4-BE49-F238E27FC236}">
                <a16:creationId xmlns:a16="http://schemas.microsoft.com/office/drawing/2014/main" id="{32C487CF-FBE6-4343-9FCF-AAFD41A60295}"/>
              </a:ext>
            </a:extLst>
          </p:cNvPr>
          <p:cNvSpPr/>
          <p:nvPr userDrawn="1"/>
        </p:nvSpPr>
        <p:spPr>
          <a:xfrm>
            <a:off x="11812586" y="8901736"/>
            <a:ext cx="762001" cy="762001"/>
          </a:xfrm>
          <a:prstGeom prst="ellipse">
            <a:avLst/>
          </a:prstGeom>
          <a:solidFill>
            <a:schemeClr val="bg1">
              <a:alpha val="4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endParaRPr lang="en-NL" sz="1000" dirty="0">
              <a:solidFill>
                <a:schemeClr val="bg1"/>
              </a:solidFill>
              <a:latin typeface="Verdana"/>
            </a:endParaRPr>
          </a:p>
        </p:txBody>
      </p:sp>
      <p:sp>
        <p:nvSpPr>
          <p:cNvPr id="31" name="Text Placeholder 5">
            <a:extLst>
              <a:ext uri="{FF2B5EF4-FFF2-40B4-BE49-F238E27FC236}">
                <a16:creationId xmlns:a16="http://schemas.microsoft.com/office/drawing/2014/main" id="{A5AF8086-D262-5648-A91E-50156F108E52}"/>
              </a:ext>
            </a:extLst>
          </p:cNvPr>
          <p:cNvSpPr>
            <a:spLocks noGrp="1"/>
          </p:cNvSpPr>
          <p:nvPr>
            <p:ph type="body" sz="quarter" idx="10"/>
          </p:nvPr>
        </p:nvSpPr>
        <p:spPr>
          <a:xfrm>
            <a:off x="13589010" y="4404188"/>
            <a:ext cx="9637381" cy="3870324"/>
          </a:xfrm>
        </p:spPr>
        <p:txBody>
          <a:bodyPr/>
          <a:lstStyle>
            <a:lvl1pPr>
              <a:defRPr sz="3200">
                <a:solidFill>
                  <a:schemeClr val="bg1"/>
                </a:solidFill>
              </a:defRPr>
            </a:lvl1pPr>
            <a:lvl2pPr>
              <a:defRPr sz="3200">
                <a:solidFill>
                  <a:schemeClr val="bg1"/>
                </a:solidFill>
              </a:defRPr>
            </a:lvl2pPr>
            <a:lvl3pPr>
              <a:defRPr sz="3200">
                <a:solidFill>
                  <a:schemeClr val="bg1"/>
                </a:solidFill>
              </a:defRPr>
            </a:lvl3pPr>
            <a:lvl4pPr>
              <a:defRPr sz="3200">
                <a:solidFill>
                  <a:schemeClr val="bg1"/>
                </a:solidFill>
              </a:defRPr>
            </a:lvl4pPr>
            <a:lvl5pPr>
              <a:defRPr sz="3200">
                <a:solidFill>
                  <a:schemeClr val="bg1"/>
                </a:solidFill>
              </a:defRPr>
            </a:lvl5pPr>
          </a:lstStyle>
          <a:p>
            <a:pPr lvl="0"/>
            <a:r>
              <a:rPr lang="en-GB" dirty="0"/>
              <a:t>Click to edit Master text styles</a:t>
            </a:r>
          </a:p>
        </p:txBody>
      </p:sp>
    </p:spTree>
    <p:extLst>
      <p:ext uri="{BB962C8B-B14F-4D97-AF65-F5344CB8AC3E}">
        <p14:creationId xmlns:p14="http://schemas.microsoft.com/office/powerpoint/2010/main" val="238849676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3.5 Toegang Tussenblad Oranje">
    <p:bg>
      <p:bgPr>
        <a:solidFill>
          <a:srgbClr val="E17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55837" y="3439355"/>
            <a:ext cx="19917447" cy="3995114"/>
          </a:xfrm>
        </p:spPr>
        <p:txBody>
          <a:bodyPr anchor="b">
            <a:normAutofit/>
          </a:bodyPr>
          <a:lstStyle>
            <a:lvl1pPr algn="ctr">
              <a:lnSpc>
                <a:spcPct val="100000"/>
              </a:lnSpc>
              <a:defRPr sz="8400">
                <a:solidFill>
                  <a:schemeClr val="bg1"/>
                </a:solidFill>
              </a:defRPr>
            </a:lvl1pPr>
          </a:lstStyle>
          <a:p>
            <a:r>
              <a:rPr lang="nl-NL" dirty="0"/>
              <a:t>Click </a:t>
            </a:r>
            <a:r>
              <a:rPr lang="nl-NL" dirty="0" err="1"/>
              <a:t>to</a:t>
            </a:r>
            <a:r>
              <a:rPr lang="nl-NL" dirty="0"/>
              <a:t> </a:t>
            </a:r>
            <a:r>
              <a:rPr lang="nl-NL" dirty="0" err="1"/>
              <a:t>edit</a:t>
            </a:r>
            <a:r>
              <a:rPr lang="nl-NL" dirty="0"/>
              <a:t> Master </a:t>
            </a:r>
            <a:r>
              <a:rPr lang="nl-NL" dirty="0" err="1"/>
              <a:t>title</a:t>
            </a:r>
            <a:r>
              <a:rPr lang="nl-NL" dirty="0"/>
              <a:t> </a:t>
            </a:r>
            <a:r>
              <a:rPr lang="nl-NL" dirty="0" err="1"/>
              <a:t>style</a:t>
            </a:r>
            <a:endParaRPr lang="nl-NL" dirty="0"/>
          </a:p>
        </p:txBody>
      </p:sp>
      <p:sp>
        <p:nvSpPr>
          <p:cNvPr id="4" name="Tekstvak 3">
            <a:extLst>
              <a:ext uri="{FF2B5EF4-FFF2-40B4-BE49-F238E27FC236}">
                <a16:creationId xmlns:a16="http://schemas.microsoft.com/office/drawing/2014/main" id="{35CA31EA-DB7A-4D23-BFD2-CB6577085181}"/>
              </a:ext>
            </a:extLst>
          </p:cNvPr>
          <p:cNvSpPr txBox="1"/>
          <p:nvPr userDrawn="1"/>
        </p:nvSpPr>
        <p:spPr>
          <a:xfrm>
            <a:off x="12861697" y="10802400"/>
            <a:ext cx="8070575" cy="763200"/>
          </a:xfrm>
          <a:prstGeom prst="rect">
            <a:avLst/>
          </a:prstGeom>
          <a:noFill/>
        </p:spPr>
        <p:txBody>
          <a:bodyPr wrap="square" rtlCol="0" anchor="ctr">
            <a:noAutofit/>
          </a:bodyPr>
          <a:lstStyle/>
          <a:p>
            <a:pPr algn="l"/>
            <a:r>
              <a:rPr lang="nl-NL" sz="2600" b="1" dirty="0">
                <a:solidFill>
                  <a:schemeClr val="bg1"/>
                </a:solidFill>
              </a:rPr>
              <a:t>Toegang</a:t>
            </a:r>
          </a:p>
        </p:txBody>
      </p:sp>
      <p:pic>
        <p:nvPicPr>
          <p:cNvPr id="6" name="Logo">
            <a:extLst>
              <a:ext uri="{FF2B5EF4-FFF2-40B4-BE49-F238E27FC236}">
                <a16:creationId xmlns:a16="http://schemas.microsoft.com/office/drawing/2014/main" id="{C1258A58-5CCE-4F6F-B3CF-DC888064F92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709387" y="-1"/>
            <a:ext cx="968400" cy="2408258"/>
          </a:xfrm>
          <a:prstGeom prst="rect">
            <a:avLst/>
          </a:prstGeom>
        </p:spPr>
      </p:pic>
      <p:sp>
        <p:nvSpPr>
          <p:cNvPr id="10" name="Rechthoek 9">
            <a:extLst>
              <a:ext uri="{FF2B5EF4-FFF2-40B4-BE49-F238E27FC236}">
                <a16:creationId xmlns:a16="http://schemas.microsoft.com/office/drawing/2014/main" id="{0811765C-CAE6-B14F-A579-DA3EA0A88197}"/>
              </a:ext>
            </a:extLst>
          </p:cNvPr>
          <p:cNvSpPr/>
          <p:nvPr userDrawn="1"/>
        </p:nvSpPr>
        <p:spPr>
          <a:xfrm>
            <a:off x="11811987" y="11182471"/>
            <a:ext cx="763200" cy="2533529"/>
          </a:xfrm>
          <a:prstGeom prst="rect">
            <a:avLst/>
          </a:prstGeom>
          <a:solidFill>
            <a:srgbClr val="EDA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pic>
        <p:nvPicPr>
          <p:cNvPr id="5" name="Afbeelding 4">
            <a:extLst>
              <a:ext uri="{FF2B5EF4-FFF2-40B4-BE49-F238E27FC236}">
                <a16:creationId xmlns:a16="http://schemas.microsoft.com/office/drawing/2014/main" id="{48FF222A-C29B-754C-BC00-28ABFD8EFD9E}"/>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1811987" y="10802400"/>
            <a:ext cx="763200" cy="763200"/>
          </a:xfrm>
          <a:prstGeom prst="rect">
            <a:avLst/>
          </a:prstGeom>
        </p:spPr>
      </p:pic>
      <p:pic>
        <p:nvPicPr>
          <p:cNvPr id="3" name="Picture 2">
            <a:extLst>
              <a:ext uri="{FF2B5EF4-FFF2-40B4-BE49-F238E27FC236}">
                <a16:creationId xmlns:a16="http://schemas.microsoft.com/office/drawing/2014/main" id="{4F9E7DAB-6A7B-399C-0628-0E0F0BF5FC7D}"/>
              </a:ext>
            </a:extLst>
          </p:cNvPr>
          <p:cNvPicPr>
            <a:picLocks noChangeAspect="1"/>
          </p:cNvPicPr>
          <p:nvPr userDrawn="1"/>
        </p:nvPicPr>
        <p:blipFill>
          <a:blip r:embed="rId5"/>
          <a:stretch>
            <a:fillRect/>
          </a:stretch>
        </p:blipFill>
        <p:spPr>
          <a:xfrm>
            <a:off x="11811986" y="10802401"/>
            <a:ext cx="763199" cy="763199"/>
          </a:xfrm>
          <a:prstGeom prst="rect">
            <a:avLst/>
          </a:prstGeom>
        </p:spPr>
      </p:pic>
    </p:spTree>
    <p:extLst>
      <p:ext uri="{BB962C8B-B14F-4D97-AF65-F5344CB8AC3E}">
        <p14:creationId xmlns:p14="http://schemas.microsoft.com/office/powerpoint/2010/main" val="262295183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3.6 Toegang Tussenblad Licht Oranje">
    <p:bg>
      <p:bgPr>
        <a:solidFill>
          <a:srgbClr val="F9E2CC"/>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55837" y="3439355"/>
            <a:ext cx="19917447" cy="3995114"/>
          </a:xfrm>
        </p:spPr>
        <p:txBody>
          <a:bodyPr anchor="b">
            <a:normAutofit/>
          </a:bodyPr>
          <a:lstStyle>
            <a:lvl1pPr algn="ctr">
              <a:lnSpc>
                <a:spcPct val="100000"/>
              </a:lnSpc>
              <a:defRPr sz="8400">
                <a:solidFill>
                  <a:schemeClr val="tx1"/>
                </a:solidFill>
              </a:defRPr>
            </a:lvl1pPr>
          </a:lstStyle>
          <a:p>
            <a:r>
              <a:rPr lang="nl-NL" dirty="0"/>
              <a:t>Click </a:t>
            </a:r>
            <a:r>
              <a:rPr lang="nl-NL" dirty="0" err="1"/>
              <a:t>to</a:t>
            </a:r>
            <a:r>
              <a:rPr lang="nl-NL" dirty="0"/>
              <a:t> </a:t>
            </a:r>
            <a:r>
              <a:rPr lang="nl-NL" dirty="0" err="1"/>
              <a:t>edit</a:t>
            </a:r>
            <a:r>
              <a:rPr lang="nl-NL" dirty="0"/>
              <a:t> Master </a:t>
            </a:r>
            <a:r>
              <a:rPr lang="nl-NL" dirty="0" err="1"/>
              <a:t>title</a:t>
            </a:r>
            <a:r>
              <a:rPr lang="nl-NL" dirty="0"/>
              <a:t> </a:t>
            </a:r>
            <a:r>
              <a:rPr lang="nl-NL" dirty="0" err="1"/>
              <a:t>style</a:t>
            </a:r>
            <a:endParaRPr lang="nl-NL" dirty="0"/>
          </a:p>
        </p:txBody>
      </p:sp>
      <p:pic>
        <p:nvPicPr>
          <p:cNvPr id="6" name="Logo">
            <a:extLst>
              <a:ext uri="{FF2B5EF4-FFF2-40B4-BE49-F238E27FC236}">
                <a16:creationId xmlns:a16="http://schemas.microsoft.com/office/drawing/2014/main" id="{C1258A58-5CCE-4F6F-B3CF-DC888064F92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709387" y="-1"/>
            <a:ext cx="968400" cy="2408258"/>
          </a:xfrm>
          <a:prstGeom prst="rect">
            <a:avLst/>
          </a:prstGeom>
        </p:spPr>
      </p:pic>
      <p:sp>
        <p:nvSpPr>
          <p:cNvPr id="8" name="Tekstvak 7">
            <a:extLst>
              <a:ext uri="{FF2B5EF4-FFF2-40B4-BE49-F238E27FC236}">
                <a16:creationId xmlns:a16="http://schemas.microsoft.com/office/drawing/2014/main" id="{B6409286-E4AB-AB41-9C8D-E6F3AFEFDB95}"/>
              </a:ext>
            </a:extLst>
          </p:cNvPr>
          <p:cNvSpPr txBox="1"/>
          <p:nvPr userDrawn="1"/>
        </p:nvSpPr>
        <p:spPr>
          <a:xfrm>
            <a:off x="12861697" y="10802400"/>
            <a:ext cx="8070575" cy="763200"/>
          </a:xfrm>
          <a:prstGeom prst="rect">
            <a:avLst/>
          </a:prstGeom>
          <a:noFill/>
        </p:spPr>
        <p:txBody>
          <a:bodyPr wrap="square" rtlCol="0" anchor="ctr">
            <a:noAutofit/>
          </a:bodyPr>
          <a:lstStyle/>
          <a:p>
            <a:pPr algn="l"/>
            <a:r>
              <a:rPr lang="nl-NL" sz="2600" b="1" dirty="0">
                <a:solidFill>
                  <a:schemeClr val="tx1"/>
                </a:solidFill>
              </a:rPr>
              <a:t>Toegang</a:t>
            </a:r>
          </a:p>
        </p:txBody>
      </p:sp>
      <p:sp>
        <p:nvSpPr>
          <p:cNvPr id="9" name="Rechthoek 8">
            <a:extLst>
              <a:ext uri="{FF2B5EF4-FFF2-40B4-BE49-F238E27FC236}">
                <a16:creationId xmlns:a16="http://schemas.microsoft.com/office/drawing/2014/main" id="{01132E7E-094D-CB4D-B255-37D2C5B3D2D9}"/>
              </a:ext>
            </a:extLst>
          </p:cNvPr>
          <p:cNvSpPr/>
          <p:nvPr userDrawn="1"/>
        </p:nvSpPr>
        <p:spPr>
          <a:xfrm>
            <a:off x="11811987" y="11188297"/>
            <a:ext cx="763200" cy="2527704"/>
          </a:xfrm>
          <a:prstGeom prst="rect">
            <a:avLst/>
          </a:prstGeom>
          <a:solidFill>
            <a:srgbClr val="FCF1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pic>
        <p:nvPicPr>
          <p:cNvPr id="12" name="Afbeelding 11">
            <a:extLst>
              <a:ext uri="{FF2B5EF4-FFF2-40B4-BE49-F238E27FC236}">
                <a16:creationId xmlns:a16="http://schemas.microsoft.com/office/drawing/2014/main" id="{4FEF6653-FDBC-CB40-8667-C43D4C4EBB53}"/>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1811987" y="10802400"/>
            <a:ext cx="763200" cy="763200"/>
          </a:xfrm>
          <a:prstGeom prst="rect">
            <a:avLst/>
          </a:prstGeom>
        </p:spPr>
      </p:pic>
      <p:pic>
        <p:nvPicPr>
          <p:cNvPr id="3" name="Picture 2">
            <a:extLst>
              <a:ext uri="{FF2B5EF4-FFF2-40B4-BE49-F238E27FC236}">
                <a16:creationId xmlns:a16="http://schemas.microsoft.com/office/drawing/2014/main" id="{F5ABDCC4-313B-F4A3-F548-4B8576E0069F}"/>
              </a:ext>
            </a:extLst>
          </p:cNvPr>
          <p:cNvPicPr>
            <a:picLocks noChangeAspect="1"/>
          </p:cNvPicPr>
          <p:nvPr userDrawn="1"/>
        </p:nvPicPr>
        <p:blipFill>
          <a:blip r:embed="rId5"/>
          <a:stretch>
            <a:fillRect/>
          </a:stretch>
        </p:blipFill>
        <p:spPr>
          <a:xfrm>
            <a:off x="11811987" y="10802400"/>
            <a:ext cx="763200" cy="763200"/>
          </a:xfrm>
          <a:prstGeom prst="rect">
            <a:avLst/>
          </a:prstGeom>
        </p:spPr>
      </p:pic>
    </p:spTree>
    <p:extLst>
      <p:ext uri="{BB962C8B-B14F-4D97-AF65-F5344CB8AC3E}">
        <p14:creationId xmlns:p14="http://schemas.microsoft.com/office/powerpoint/2010/main" val="132095083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3.7 Toegang Beeld links - Tekst rechts">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r>
              <a:rPr lang="nl-NL"/>
              <a:t>26 augustus 2021</a:t>
            </a:r>
            <a:endParaRPr lang="nl-NL" dirty="0"/>
          </a:p>
        </p:txBody>
      </p:sp>
      <p:sp>
        <p:nvSpPr>
          <p:cNvPr id="7" name="Slide Number Placeholder 6"/>
          <p:cNvSpPr>
            <a:spLocks noGrp="1"/>
          </p:cNvSpPr>
          <p:nvPr>
            <p:ph type="sldNum" sz="quarter" idx="12"/>
          </p:nvPr>
        </p:nvSpPr>
        <p:spPr/>
        <p:txBody>
          <a:bodyPr/>
          <a:lstStyle/>
          <a:p>
            <a:fld id="{58A012CB-14D3-4B29-B9BE-EBD198EAE235}" type="slidenum">
              <a:rPr lang="nl-NL" smtClean="0"/>
              <a:t>‹nr.›</a:t>
            </a:fld>
            <a:endParaRPr lang="nl-NL" dirty="0"/>
          </a:p>
        </p:txBody>
      </p:sp>
      <p:sp>
        <p:nvSpPr>
          <p:cNvPr id="23" name="Picture Placeholder 22">
            <a:extLst>
              <a:ext uri="{FF2B5EF4-FFF2-40B4-BE49-F238E27FC236}">
                <a16:creationId xmlns:a16="http://schemas.microsoft.com/office/drawing/2014/main" id="{A636F92F-B88A-4976-9DCD-56BF05853CFB}"/>
              </a:ext>
            </a:extLst>
          </p:cNvPr>
          <p:cNvSpPr>
            <a:spLocks noGrp="1"/>
          </p:cNvSpPr>
          <p:nvPr>
            <p:ph type="pic" sz="quarter" idx="13"/>
          </p:nvPr>
        </p:nvSpPr>
        <p:spPr>
          <a:xfrm>
            <a:off x="0" y="0"/>
            <a:ext cx="12193588" cy="13716000"/>
          </a:xfrm>
          <a:custGeom>
            <a:avLst/>
            <a:gdLst>
              <a:gd name="connsiteX0" fmla="*/ 0 w 12193588"/>
              <a:gd name="connsiteY0" fmla="*/ 0 h 13716000"/>
              <a:gd name="connsiteX1" fmla="*/ 11711187 w 12193588"/>
              <a:gd name="connsiteY1" fmla="*/ 0 h 13716000"/>
              <a:gd name="connsiteX2" fmla="*/ 11711187 w 12193588"/>
              <a:gd name="connsiteY2" fmla="*/ 1923292 h 13716000"/>
              <a:gd name="connsiteX3" fmla="*/ 12193588 w 12193588"/>
              <a:gd name="connsiteY3" fmla="*/ 1923292 h 13716000"/>
              <a:gd name="connsiteX4" fmla="*/ 12193588 w 12193588"/>
              <a:gd name="connsiteY4" fmla="*/ 13716000 h 13716000"/>
              <a:gd name="connsiteX5" fmla="*/ 0 w 12193588"/>
              <a:gd name="connsiteY5" fmla="*/ 13716000 h 1371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3588" h="13716000">
                <a:moveTo>
                  <a:pt x="0" y="0"/>
                </a:moveTo>
                <a:lnTo>
                  <a:pt x="11711187" y="0"/>
                </a:lnTo>
                <a:lnTo>
                  <a:pt x="11711187" y="1923292"/>
                </a:lnTo>
                <a:lnTo>
                  <a:pt x="12193588" y="1923292"/>
                </a:lnTo>
                <a:lnTo>
                  <a:pt x="12193588" y="13716000"/>
                </a:lnTo>
                <a:lnTo>
                  <a:pt x="0" y="13716000"/>
                </a:lnTo>
                <a:close/>
              </a:path>
            </a:pathLst>
          </a:custGeom>
        </p:spPr>
        <p:txBody>
          <a:bodyPr wrap="square">
            <a:noAutofit/>
          </a:bodyPr>
          <a:lstStyle/>
          <a:p>
            <a:endParaRPr lang="en-GB"/>
          </a:p>
        </p:txBody>
      </p:sp>
      <p:pic>
        <p:nvPicPr>
          <p:cNvPr id="10" name="Logo">
            <a:extLst>
              <a:ext uri="{FF2B5EF4-FFF2-40B4-BE49-F238E27FC236}">
                <a16:creationId xmlns:a16="http://schemas.microsoft.com/office/drawing/2014/main" id="{163B7D6E-8CAC-4E8F-8228-1980ED8F9DD5}"/>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709387" y="-1"/>
            <a:ext cx="968400" cy="2408258"/>
          </a:xfrm>
          <a:prstGeom prst="rect">
            <a:avLst/>
          </a:prstGeom>
        </p:spPr>
      </p:pic>
      <p:cxnSp>
        <p:nvCxnSpPr>
          <p:cNvPr id="11" name="Straight Connector 11">
            <a:extLst>
              <a:ext uri="{FF2B5EF4-FFF2-40B4-BE49-F238E27FC236}">
                <a16:creationId xmlns:a16="http://schemas.microsoft.com/office/drawing/2014/main" id="{145D4932-4C1C-344A-AAFC-C7FC6F5F0224}"/>
              </a:ext>
            </a:extLst>
          </p:cNvPr>
          <p:cNvCxnSpPr>
            <a:cxnSpLocks/>
          </p:cNvCxnSpPr>
          <p:nvPr userDrawn="1"/>
        </p:nvCxnSpPr>
        <p:spPr>
          <a:xfrm>
            <a:off x="12923112" y="3295650"/>
            <a:ext cx="10115308" cy="0"/>
          </a:xfrm>
          <a:prstGeom prst="line">
            <a:avLst/>
          </a:prstGeom>
          <a:ln w="38100">
            <a:solidFill>
              <a:srgbClr val="E17000"/>
            </a:solidFill>
          </a:ln>
        </p:spPr>
        <p:style>
          <a:lnRef idx="1">
            <a:schemeClr val="accent1"/>
          </a:lnRef>
          <a:fillRef idx="0">
            <a:schemeClr val="accent1"/>
          </a:fillRef>
          <a:effectRef idx="0">
            <a:schemeClr val="accent1"/>
          </a:effectRef>
          <a:fontRef idx="minor">
            <a:schemeClr val="tx1"/>
          </a:fontRef>
        </p:style>
      </p:cxnSp>
      <p:sp>
        <p:nvSpPr>
          <p:cNvPr id="13" name="Text Placeholder 13">
            <a:extLst>
              <a:ext uri="{FF2B5EF4-FFF2-40B4-BE49-F238E27FC236}">
                <a16:creationId xmlns:a16="http://schemas.microsoft.com/office/drawing/2014/main" id="{9ED20225-93F0-0E42-80ED-7BBBF0D4584D}"/>
              </a:ext>
            </a:extLst>
          </p:cNvPr>
          <p:cNvSpPr>
            <a:spLocks noGrp="1"/>
          </p:cNvSpPr>
          <p:nvPr>
            <p:ph type="body" sz="quarter" idx="14" hasCustomPrompt="1"/>
          </p:nvPr>
        </p:nvSpPr>
        <p:spPr>
          <a:xfrm>
            <a:off x="12933600" y="1725613"/>
            <a:ext cx="10104820" cy="1292400"/>
          </a:xfrm>
        </p:spPr>
        <p:txBody>
          <a:bodyPr anchor="b">
            <a:noAutofit/>
          </a:bodyPr>
          <a:lstStyle>
            <a:lvl1pPr marL="0" indent="0">
              <a:lnSpc>
                <a:spcPct val="90000"/>
              </a:lnSpc>
              <a:buFont typeface="Arial" panose="020B0604020202020204" pitchFamily="34" charset="0"/>
              <a:buNone/>
              <a:defRPr sz="4800" b="1">
                <a:solidFill>
                  <a:schemeClr val="tx2"/>
                </a:solidFill>
              </a:defRPr>
            </a:lvl1pPr>
            <a:lvl2pPr marL="0" indent="0">
              <a:lnSpc>
                <a:spcPct val="90000"/>
              </a:lnSpc>
              <a:buFont typeface="Arial" panose="020B0604020202020204" pitchFamily="34" charset="0"/>
              <a:buNone/>
              <a:defRPr sz="6400" b="1">
                <a:solidFill>
                  <a:schemeClr val="tx2"/>
                </a:solidFill>
              </a:defRPr>
            </a:lvl2pPr>
            <a:lvl3pPr marL="0" indent="0">
              <a:lnSpc>
                <a:spcPct val="90000"/>
              </a:lnSpc>
              <a:buFont typeface="Arial" panose="020B0604020202020204" pitchFamily="34" charset="0"/>
              <a:buNone/>
              <a:defRPr sz="6400" b="1">
                <a:solidFill>
                  <a:schemeClr val="tx2"/>
                </a:solidFill>
              </a:defRPr>
            </a:lvl3pPr>
            <a:lvl4pPr marL="0" indent="0">
              <a:lnSpc>
                <a:spcPct val="90000"/>
              </a:lnSpc>
              <a:buNone/>
              <a:defRPr sz="6400" b="1">
                <a:solidFill>
                  <a:schemeClr val="tx2"/>
                </a:solidFill>
              </a:defRPr>
            </a:lvl4pPr>
            <a:lvl5pPr marL="360000" indent="0">
              <a:lnSpc>
                <a:spcPct val="90000"/>
              </a:lnSpc>
              <a:buNone/>
              <a:defRPr sz="6400" b="1">
                <a:solidFill>
                  <a:schemeClr val="tx2"/>
                </a:solidFill>
              </a:defRPr>
            </a:lvl5pPr>
          </a:lstStyle>
          <a:p>
            <a:pPr lvl="0"/>
            <a:r>
              <a:rPr lang="nl-NL" dirty="0"/>
              <a:t>Kolom titel</a:t>
            </a:r>
          </a:p>
        </p:txBody>
      </p:sp>
      <p:sp>
        <p:nvSpPr>
          <p:cNvPr id="14" name="Text Placeholder 15">
            <a:extLst>
              <a:ext uri="{FF2B5EF4-FFF2-40B4-BE49-F238E27FC236}">
                <a16:creationId xmlns:a16="http://schemas.microsoft.com/office/drawing/2014/main" id="{922009D3-1EBC-B24F-91B2-CBF19B6854C5}"/>
              </a:ext>
            </a:extLst>
          </p:cNvPr>
          <p:cNvSpPr>
            <a:spLocks noGrp="1"/>
          </p:cNvSpPr>
          <p:nvPr>
            <p:ph type="body" sz="quarter" idx="15" hasCustomPrompt="1"/>
          </p:nvPr>
        </p:nvSpPr>
        <p:spPr>
          <a:xfrm>
            <a:off x="12933600" y="3726000"/>
            <a:ext cx="10115308" cy="8702675"/>
          </a:xfrm>
        </p:spPr>
        <p:txBody>
          <a:bodyPr/>
          <a:lstStyle/>
          <a:p>
            <a:pPr lvl="0"/>
            <a:r>
              <a:rPr lang="nl-NL" dirty="0"/>
              <a:t>Click </a:t>
            </a:r>
            <a:r>
              <a:rPr lang="nl-NL" dirty="0" err="1"/>
              <a:t>to</a:t>
            </a:r>
            <a:r>
              <a:rPr lang="nl-NL" dirty="0"/>
              <a:t> </a:t>
            </a:r>
            <a:r>
              <a:rPr lang="nl-NL" dirty="0" err="1"/>
              <a:t>edit</a:t>
            </a:r>
            <a:r>
              <a:rPr lang="nl-NL" dirty="0"/>
              <a:t> Master </a:t>
            </a:r>
            <a:r>
              <a:rPr lang="nl-NL" dirty="0" err="1"/>
              <a:t>text</a:t>
            </a:r>
            <a:r>
              <a:rPr lang="nl-NL" dirty="0"/>
              <a:t> </a:t>
            </a:r>
            <a:r>
              <a:rPr lang="nl-NL" dirty="0" err="1"/>
              <a:t>styles</a:t>
            </a:r>
            <a:endParaRPr lang="nl-NL" dirty="0"/>
          </a:p>
          <a:p>
            <a:pPr lvl="1"/>
            <a:r>
              <a:rPr lang="nl-NL" dirty="0"/>
              <a:t>Second level</a:t>
            </a:r>
          </a:p>
          <a:p>
            <a:pPr lvl="2"/>
            <a:r>
              <a:rPr lang="nl-NL" dirty="0" err="1"/>
              <a:t>Third</a:t>
            </a:r>
            <a:r>
              <a:rPr lang="nl-NL" dirty="0"/>
              <a:t> level</a:t>
            </a:r>
          </a:p>
          <a:p>
            <a:pPr lvl="3"/>
            <a:r>
              <a:rPr lang="nl-NL" dirty="0" err="1"/>
              <a:t>Fourth</a:t>
            </a:r>
            <a:r>
              <a:rPr lang="nl-NL" dirty="0"/>
              <a:t> level</a:t>
            </a:r>
          </a:p>
          <a:p>
            <a:pPr lvl="4"/>
            <a:r>
              <a:rPr lang="nl-NL" dirty="0" err="1"/>
              <a:t>Fifth</a:t>
            </a:r>
            <a:r>
              <a:rPr lang="nl-NL" dirty="0"/>
              <a:t> level</a:t>
            </a:r>
          </a:p>
        </p:txBody>
      </p:sp>
      <p:pic>
        <p:nvPicPr>
          <p:cNvPr id="9" name="Picture 6">
            <a:extLst>
              <a:ext uri="{FF2B5EF4-FFF2-40B4-BE49-F238E27FC236}">
                <a16:creationId xmlns:a16="http://schemas.microsoft.com/office/drawing/2014/main" id="{B354502A-62EC-D64A-B8A5-214E392C7D96}"/>
              </a:ext>
            </a:extLst>
          </p:cNvPr>
          <p:cNvPicPr>
            <a:picLocks noChangeAspect="1"/>
          </p:cNvPicPr>
          <p:nvPr userDrawn="1"/>
        </p:nvPicPr>
        <p:blipFill>
          <a:blip r:embed="rId4"/>
          <a:stretch>
            <a:fillRect/>
          </a:stretch>
        </p:blipFill>
        <p:spPr>
          <a:xfrm>
            <a:off x="16315972" y="464400"/>
            <a:ext cx="8071203" cy="951668"/>
          </a:xfrm>
          <a:prstGeom prst="rect">
            <a:avLst/>
          </a:prstGeom>
        </p:spPr>
      </p:pic>
      <p:sp>
        <p:nvSpPr>
          <p:cNvPr id="12" name="Tekstvak 11">
            <a:extLst>
              <a:ext uri="{FF2B5EF4-FFF2-40B4-BE49-F238E27FC236}">
                <a16:creationId xmlns:a16="http://schemas.microsoft.com/office/drawing/2014/main" id="{C2176DC6-7D77-304A-9F76-585E3BF0439A}"/>
              </a:ext>
            </a:extLst>
          </p:cNvPr>
          <p:cNvSpPr txBox="1"/>
          <p:nvPr userDrawn="1"/>
        </p:nvSpPr>
        <p:spPr>
          <a:xfrm>
            <a:off x="17701247" y="566963"/>
            <a:ext cx="6156000" cy="728663"/>
          </a:xfrm>
          <a:prstGeom prst="rect">
            <a:avLst/>
          </a:prstGeom>
          <a:noFill/>
        </p:spPr>
        <p:txBody>
          <a:bodyPr wrap="square" rtlCol="0" anchor="ctr">
            <a:noAutofit/>
          </a:bodyPr>
          <a:lstStyle/>
          <a:p>
            <a:pPr algn="l"/>
            <a:r>
              <a:rPr lang="nl-NL" sz="2600" b="1" dirty="0"/>
              <a:t>Toegang</a:t>
            </a:r>
          </a:p>
        </p:txBody>
      </p:sp>
      <p:pic>
        <p:nvPicPr>
          <p:cNvPr id="2" name="Picture 1">
            <a:extLst>
              <a:ext uri="{FF2B5EF4-FFF2-40B4-BE49-F238E27FC236}">
                <a16:creationId xmlns:a16="http://schemas.microsoft.com/office/drawing/2014/main" id="{8D2423AD-1788-5324-C4D0-0AC85B2AFD08}"/>
              </a:ext>
            </a:extLst>
          </p:cNvPr>
          <p:cNvPicPr>
            <a:picLocks noChangeAspect="1"/>
          </p:cNvPicPr>
          <p:nvPr userDrawn="1"/>
        </p:nvPicPr>
        <p:blipFill>
          <a:blip r:embed="rId5"/>
          <a:stretch>
            <a:fillRect/>
          </a:stretch>
        </p:blipFill>
        <p:spPr>
          <a:xfrm>
            <a:off x="16315972" y="464401"/>
            <a:ext cx="951668" cy="951668"/>
          </a:xfrm>
          <a:prstGeom prst="rect">
            <a:avLst/>
          </a:prstGeom>
        </p:spPr>
      </p:pic>
    </p:spTree>
    <p:extLst>
      <p:ext uri="{BB962C8B-B14F-4D97-AF65-F5344CB8AC3E}">
        <p14:creationId xmlns:p14="http://schemas.microsoft.com/office/powerpoint/2010/main" val="9840158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4 Algemeen pijl links lichtgroe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3E79D06-311A-43E8-9993-E38058BC57F1}"/>
              </a:ext>
            </a:extLst>
          </p:cNvPr>
          <p:cNvSpPr/>
          <p:nvPr userDrawn="1"/>
        </p:nvSpPr>
        <p:spPr>
          <a:xfrm>
            <a:off x="0" y="0"/>
            <a:ext cx="12193587" cy="13716000"/>
          </a:xfrm>
          <a:prstGeom prst="rect">
            <a:avLst/>
          </a:prstGeom>
          <a:solidFill>
            <a:srgbClr val="D7E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pic>
        <p:nvPicPr>
          <p:cNvPr id="6" name="Graphic 5">
            <a:extLst>
              <a:ext uri="{FF2B5EF4-FFF2-40B4-BE49-F238E27FC236}">
                <a16:creationId xmlns:a16="http://schemas.microsoft.com/office/drawing/2014/main" id="{7DE29D8C-AB77-490C-84FE-4060D5F0D918}"/>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897011" y="3352801"/>
            <a:ext cx="8458304" cy="7029450"/>
          </a:xfrm>
          <a:prstGeom prst="rect">
            <a:avLst/>
          </a:prstGeom>
        </p:spPr>
      </p:pic>
      <p:pic>
        <p:nvPicPr>
          <p:cNvPr id="7" name="Logo">
            <a:extLst>
              <a:ext uri="{FF2B5EF4-FFF2-40B4-BE49-F238E27FC236}">
                <a16:creationId xmlns:a16="http://schemas.microsoft.com/office/drawing/2014/main" id="{07AAA810-4A77-0947-8D02-142622F7416B}"/>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709387" y="-1"/>
            <a:ext cx="968400" cy="2408258"/>
          </a:xfrm>
          <a:prstGeom prst="rect">
            <a:avLst/>
          </a:prstGeom>
        </p:spPr>
      </p:pic>
      <p:sp>
        <p:nvSpPr>
          <p:cNvPr id="11" name="Date Placeholder 4">
            <a:extLst>
              <a:ext uri="{FF2B5EF4-FFF2-40B4-BE49-F238E27FC236}">
                <a16:creationId xmlns:a16="http://schemas.microsoft.com/office/drawing/2014/main" id="{F68BA68E-4D57-024A-9AFC-8381BC73AD16}"/>
              </a:ext>
            </a:extLst>
          </p:cNvPr>
          <p:cNvSpPr>
            <a:spLocks noGrp="1"/>
          </p:cNvSpPr>
          <p:nvPr>
            <p:ph type="dt" sz="half" idx="10"/>
          </p:nvPr>
        </p:nvSpPr>
        <p:spPr>
          <a:xfrm>
            <a:off x="17166155" y="12781172"/>
            <a:ext cx="5007129" cy="730250"/>
          </a:xfrm>
        </p:spPr>
        <p:txBody>
          <a:bodyPr/>
          <a:lstStyle/>
          <a:p>
            <a:r>
              <a:rPr lang="nl-NL"/>
              <a:t>26 augustus 2021</a:t>
            </a:r>
            <a:endParaRPr lang="nl-NL" dirty="0"/>
          </a:p>
        </p:txBody>
      </p:sp>
      <p:sp>
        <p:nvSpPr>
          <p:cNvPr id="12" name="Slide Number Placeholder 6">
            <a:extLst>
              <a:ext uri="{FF2B5EF4-FFF2-40B4-BE49-F238E27FC236}">
                <a16:creationId xmlns:a16="http://schemas.microsoft.com/office/drawing/2014/main" id="{2065620C-CD7B-504F-8F3D-6056BC96F1DE}"/>
              </a:ext>
            </a:extLst>
          </p:cNvPr>
          <p:cNvSpPr>
            <a:spLocks noGrp="1"/>
          </p:cNvSpPr>
          <p:nvPr>
            <p:ph type="sldNum" sz="quarter" idx="12"/>
          </p:nvPr>
        </p:nvSpPr>
        <p:spPr>
          <a:xfrm>
            <a:off x="22411426" y="12781172"/>
            <a:ext cx="1557752" cy="730250"/>
          </a:xfrm>
        </p:spPr>
        <p:txBody>
          <a:bodyPr/>
          <a:lstStyle/>
          <a:p>
            <a:fld id="{58A012CB-14D3-4B29-B9BE-EBD198EAE235}" type="slidenum">
              <a:rPr lang="nl-NL" smtClean="0"/>
              <a:t>‹nr.›</a:t>
            </a:fld>
            <a:endParaRPr lang="nl-NL" dirty="0"/>
          </a:p>
        </p:txBody>
      </p:sp>
      <p:cxnSp>
        <p:nvCxnSpPr>
          <p:cNvPr id="8" name="Straight Connector 11">
            <a:extLst>
              <a:ext uri="{FF2B5EF4-FFF2-40B4-BE49-F238E27FC236}">
                <a16:creationId xmlns:a16="http://schemas.microsoft.com/office/drawing/2014/main" id="{5F7E6FAB-B9DD-D1D9-573F-B1C7C5CBFD28}"/>
              </a:ext>
            </a:extLst>
          </p:cNvPr>
          <p:cNvCxnSpPr>
            <a:cxnSpLocks/>
          </p:cNvCxnSpPr>
          <p:nvPr userDrawn="1"/>
        </p:nvCxnSpPr>
        <p:spPr>
          <a:xfrm>
            <a:off x="12923112" y="3295650"/>
            <a:ext cx="10115308" cy="0"/>
          </a:xfrm>
          <a:prstGeom prst="line">
            <a:avLst/>
          </a:prstGeom>
          <a:ln w="38100">
            <a:solidFill>
              <a:srgbClr val="39870C"/>
            </a:solidFill>
          </a:ln>
        </p:spPr>
        <p:style>
          <a:lnRef idx="1">
            <a:schemeClr val="accent1"/>
          </a:lnRef>
          <a:fillRef idx="0">
            <a:schemeClr val="accent1"/>
          </a:fillRef>
          <a:effectRef idx="0">
            <a:schemeClr val="accent1"/>
          </a:effectRef>
          <a:fontRef idx="minor">
            <a:schemeClr val="tx1"/>
          </a:fontRef>
        </p:style>
      </p:cxnSp>
      <p:sp>
        <p:nvSpPr>
          <p:cNvPr id="9" name="Text Placeholder 13">
            <a:extLst>
              <a:ext uri="{FF2B5EF4-FFF2-40B4-BE49-F238E27FC236}">
                <a16:creationId xmlns:a16="http://schemas.microsoft.com/office/drawing/2014/main" id="{EBD886B1-97A1-BC26-CCEE-110EF0976B6E}"/>
              </a:ext>
            </a:extLst>
          </p:cNvPr>
          <p:cNvSpPr>
            <a:spLocks noGrp="1"/>
          </p:cNvSpPr>
          <p:nvPr>
            <p:ph type="body" sz="quarter" idx="14" hasCustomPrompt="1"/>
          </p:nvPr>
        </p:nvSpPr>
        <p:spPr>
          <a:xfrm>
            <a:off x="12933600" y="1725613"/>
            <a:ext cx="10104820" cy="1292400"/>
          </a:xfrm>
        </p:spPr>
        <p:txBody>
          <a:bodyPr anchor="b">
            <a:noAutofit/>
          </a:bodyPr>
          <a:lstStyle>
            <a:lvl1pPr marL="0" indent="0">
              <a:lnSpc>
                <a:spcPct val="90000"/>
              </a:lnSpc>
              <a:buFont typeface="Arial" panose="020B0604020202020204" pitchFamily="34" charset="0"/>
              <a:buNone/>
              <a:defRPr sz="4800" b="1">
                <a:solidFill>
                  <a:schemeClr val="tx2"/>
                </a:solidFill>
              </a:defRPr>
            </a:lvl1pPr>
            <a:lvl2pPr marL="0" indent="0">
              <a:lnSpc>
                <a:spcPct val="90000"/>
              </a:lnSpc>
              <a:buFont typeface="Arial" panose="020B0604020202020204" pitchFamily="34" charset="0"/>
              <a:buNone/>
              <a:defRPr sz="6400" b="1">
                <a:solidFill>
                  <a:schemeClr val="tx2"/>
                </a:solidFill>
              </a:defRPr>
            </a:lvl2pPr>
            <a:lvl3pPr marL="0" indent="0">
              <a:lnSpc>
                <a:spcPct val="90000"/>
              </a:lnSpc>
              <a:buFont typeface="Arial" panose="020B0604020202020204" pitchFamily="34" charset="0"/>
              <a:buNone/>
              <a:defRPr sz="6400" b="1">
                <a:solidFill>
                  <a:schemeClr val="tx2"/>
                </a:solidFill>
              </a:defRPr>
            </a:lvl3pPr>
            <a:lvl4pPr marL="0" indent="0">
              <a:lnSpc>
                <a:spcPct val="90000"/>
              </a:lnSpc>
              <a:buNone/>
              <a:defRPr sz="6400" b="1">
                <a:solidFill>
                  <a:schemeClr val="tx2"/>
                </a:solidFill>
              </a:defRPr>
            </a:lvl4pPr>
            <a:lvl5pPr marL="360000" indent="0">
              <a:lnSpc>
                <a:spcPct val="90000"/>
              </a:lnSpc>
              <a:buNone/>
              <a:defRPr sz="6400" b="1">
                <a:solidFill>
                  <a:schemeClr val="tx2"/>
                </a:solidFill>
              </a:defRPr>
            </a:lvl5pPr>
          </a:lstStyle>
          <a:p>
            <a:pPr lvl="0"/>
            <a:r>
              <a:rPr lang="nl-NL" dirty="0"/>
              <a:t>Kolom titel</a:t>
            </a:r>
          </a:p>
        </p:txBody>
      </p:sp>
      <p:sp>
        <p:nvSpPr>
          <p:cNvPr id="10" name="Text Placeholder 15">
            <a:extLst>
              <a:ext uri="{FF2B5EF4-FFF2-40B4-BE49-F238E27FC236}">
                <a16:creationId xmlns:a16="http://schemas.microsoft.com/office/drawing/2014/main" id="{2CC081BA-E8E6-A38D-4759-882D32E1BE53}"/>
              </a:ext>
            </a:extLst>
          </p:cNvPr>
          <p:cNvSpPr>
            <a:spLocks noGrp="1"/>
          </p:cNvSpPr>
          <p:nvPr>
            <p:ph type="body" sz="quarter" idx="15" hasCustomPrompt="1"/>
          </p:nvPr>
        </p:nvSpPr>
        <p:spPr>
          <a:xfrm>
            <a:off x="12933600" y="3726000"/>
            <a:ext cx="10115308" cy="8702675"/>
          </a:xfrm>
        </p:spPr>
        <p:txBody>
          <a:bodyPr/>
          <a:lstStyle/>
          <a:p>
            <a:pPr lvl="0"/>
            <a:r>
              <a:rPr lang="nl-NL" dirty="0"/>
              <a:t>Click </a:t>
            </a:r>
            <a:r>
              <a:rPr lang="nl-NL" dirty="0" err="1"/>
              <a:t>to</a:t>
            </a:r>
            <a:r>
              <a:rPr lang="nl-NL" dirty="0"/>
              <a:t> </a:t>
            </a:r>
            <a:r>
              <a:rPr lang="nl-NL" dirty="0" err="1"/>
              <a:t>edit</a:t>
            </a:r>
            <a:r>
              <a:rPr lang="nl-NL" dirty="0"/>
              <a:t> Master </a:t>
            </a:r>
            <a:r>
              <a:rPr lang="nl-NL" dirty="0" err="1"/>
              <a:t>text</a:t>
            </a:r>
            <a:r>
              <a:rPr lang="nl-NL" dirty="0"/>
              <a:t> </a:t>
            </a:r>
            <a:r>
              <a:rPr lang="nl-NL" dirty="0" err="1"/>
              <a:t>styles</a:t>
            </a:r>
            <a:endParaRPr lang="nl-NL" dirty="0"/>
          </a:p>
          <a:p>
            <a:pPr lvl="1"/>
            <a:r>
              <a:rPr lang="nl-NL" dirty="0"/>
              <a:t>Second level</a:t>
            </a:r>
          </a:p>
          <a:p>
            <a:pPr lvl="2"/>
            <a:r>
              <a:rPr lang="nl-NL" dirty="0" err="1"/>
              <a:t>Third</a:t>
            </a:r>
            <a:r>
              <a:rPr lang="nl-NL" dirty="0"/>
              <a:t> level</a:t>
            </a:r>
          </a:p>
          <a:p>
            <a:pPr lvl="3"/>
            <a:r>
              <a:rPr lang="nl-NL" dirty="0" err="1"/>
              <a:t>Fourth</a:t>
            </a:r>
            <a:r>
              <a:rPr lang="nl-NL" dirty="0"/>
              <a:t> level</a:t>
            </a:r>
          </a:p>
          <a:p>
            <a:pPr lvl="4"/>
            <a:r>
              <a:rPr lang="nl-NL" dirty="0" err="1"/>
              <a:t>Fifth</a:t>
            </a:r>
            <a:r>
              <a:rPr lang="nl-NL" dirty="0"/>
              <a:t> level</a:t>
            </a:r>
          </a:p>
        </p:txBody>
      </p:sp>
    </p:spTree>
    <p:extLst>
      <p:ext uri="{BB962C8B-B14F-4D97-AF65-F5344CB8AC3E}">
        <p14:creationId xmlns:p14="http://schemas.microsoft.com/office/powerpoint/2010/main" val="187585468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3.8 Toegang visual links - Tekst rechts">
    <p:spTree>
      <p:nvGrpSpPr>
        <p:cNvPr id="1" name=""/>
        <p:cNvGrpSpPr/>
        <p:nvPr/>
      </p:nvGrpSpPr>
      <p:grpSpPr>
        <a:xfrm>
          <a:off x="0" y="0"/>
          <a:ext cx="0" cy="0"/>
          <a:chOff x="0" y="0"/>
          <a:chExt cx="0" cy="0"/>
        </a:xfrm>
      </p:grpSpPr>
      <p:sp>
        <p:nvSpPr>
          <p:cNvPr id="15" name="Rectangle 3">
            <a:extLst>
              <a:ext uri="{FF2B5EF4-FFF2-40B4-BE49-F238E27FC236}">
                <a16:creationId xmlns:a16="http://schemas.microsoft.com/office/drawing/2014/main" id="{694EA0F2-8BB0-C941-8081-2A221CE58B96}"/>
              </a:ext>
            </a:extLst>
          </p:cNvPr>
          <p:cNvSpPr/>
          <p:nvPr userDrawn="1"/>
        </p:nvSpPr>
        <p:spPr>
          <a:xfrm>
            <a:off x="0" y="0"/>
            <a:ext cx="12193587" cy="13716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pic>
        <p:nvPicPr>
          <p:cNvPr id="16" name="Graphic 15">
            <a:extLst>
              <a:ext uri="{FF2B5EF4-FFF2-40B4-BE49-F238E27FC236}">
                <a16:creationId xmlns:a16="http://schemas.microsoft.com/office/drawing/2014/main" id="{685B02D8-94FE-E743-BF10-FCCF83D61597}"/>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897011" y="3352801"/>
            <a:ext cx="8458304" cy="7029450"/>
          </a:xfrm>
          <a:prstGeom prst="rect">
            <a:avLst/>
          </a:prstGeom>
        </p:spPr>
      </p:pic>
      <p:sp>
        <p:nvSpPr>
          <p:cNvPr id="5" name="Date Placeholder 4"/>
          <p:cNvSpPr>
            <a:spLocks noGrp="1"/>
          </p:cNvSpPr>
          <p:nvPr>
            <p:ph type="dt" sz="half" idx="10"/>
          </p:nvPr>
        </p:nvSpPr>
        <p:spPr/>
        <p:txBody>
          <a:bodyPr/>
          <a:lstStyle/>
          <a:p>
            <a:r>
              <a:rPr lang="nl-NL"/>
              <a:t>26 augustus 2021</a:t>
            </a:r>
            <a:endParaRPr lang="nl-NL" dirty="0"/>
          </a:p>
        </p:txBody>
      </p:sp>
      <p:sp>
        <p:nvSpPr>
          <p:cNvPr id="7" name="Slide Number Placeholder 6"/>
          <p:cNvSpPr>
            <a:spLocks noGrp="1"/>
          </p:cNvSpPr>
          <p:nvPr>
            <p:ph type="sldNum" sz="quarter" idx="12"/>
          </p:nvPr>
        </p:nvSpPr>
        <p:spPr/>
        <p:txBody>
          <a:bodyPr/>
          <a:lstStyle/>
          <a:p>
            <a:fld id="{58A012CB-14D3-4B29-B9BE-EBD198EAE235}" type="slidenum">
              <a:rPr lang="nl-NL" smtClean="0"/>
              <a:t>‹nr.›</a:t>
            </a:fld>
            <a:endParaRPr lang="nl-NL" dirty="0"/>
          </a:p>
        </p:txBody>
      </p:sp>
      <p:pic>
        <p:nvPicPr>
          <p:cNvPr id="10" name="Logo">
            <a:extLst>
              <a:ext uri="{FF2B5EF4-FFF2-40B4-BE49-F238E27FC236}">
                <a16:creationId xmlns:a16="http://schemas.microsoft.com/office/drawing/2014/main" id="{163B7D6E-8CAC-4E8F-8228-1980ED8F9DD5}"/>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709387" y="-1"/>
            <a:ext cx="968400" cy="2408258"/>
          </a:xfrm>
          <a:prstGeom prst="rect">
            <a:avLst/>
          </a:prstGeom>
        </p:spPr>
      </p:pic>
      <p:cxnSp>
        <p:nvCxnSpPr>
          <p:cNvPr id="11" name="Straight Connector 11">
            <a:extLst>
              <a:ext uri="{FF2B5EF4-FFF2-40B4-BE49-F238E27FC236}">
                <a16:creationId xmlns:a16="http://schemas.microsoft.com/office/drawing/2014/main" id="{145D4932-4C1C-344A-AAFC-C7FC6F5F0224}"/>
              </a:ext>
            </a:extLst>
          </p:cNvPr>
          <p:cNvCxnSpPr>
            <a:cxnSpLocks/>
          </p:cNvCxnSpPr>
          <p:nvPr userDrawn="1"/>
        </p:nvCxnSpPr>
        <p:spPr>
          <a:xfrm>
            <a:off x="12923112" y="3295650"/>
            <a:ext cx="10115308" cy="0"/>
          </a:xfrm>
          <a:prstGeom prst="line">
            <a:avLst/>
          </a:prstGeom>
          <a:ln w="38100">
            <a:solidFill>
              <a:srgbClr val="E17000"/>
            </a:solidFill>
          </a:ln>
        </p:spPr>
        <p:style>
          <a:lnRef idx="1">
            <a:schemeClr val="accent1"/>
          </a:lnRef>
          <a:fillRef idx="0">
            <a:schemeClr val="accent1"/>
          </a:fillRef>
          <a:effectRef idx="0">
            <a:schemeClr val="accent1"/>
          </a:effectRef>
          <a:fontRef idx="minor">
            <a:schemeClr val="tx1"/>
          </a:fontRef>
        </p:style>
      </p:cxnSp>
      <p:sp>
        <p:nvSpPr>
          <p:cNvPr id="13" name="Text Placeholder 13">
            <a:extLst>
              <a:ext uri="{FF2B5EF4-FFF2-40B4-BE49-F238E27FC236}">
                <a16:creationId xmlns:a16="http://schemas.microsoft.com/office/drawing/2014/main" id="{9ED20225-93F0-0E42-80ED-7BBBF0D4584D}"/>
              </a:ext>
            </a:extLst>
          </p:cNvPr>
          <p:cNvSpPr>
            <a:spLocks noGrp="1"/>
          </p:cNvSpPr>
          <p:nvPr>
            <p:ph type="body" sz="quarter" idx="14" hasCustomPrompt="1"/>
          </p:nvPr>
        </p:nvSpPr>
        <p:spPr>
          <a:xfrm>
            <a:off x="12933600" y="1725613"/>
            <a:ext cx="10104820" cy="1292400"/>
          </a:xfrm>
        </p:spPr>
        <p:txBody>
          <a:bodyPr anchor="b">
            <a:noAutofit/>
          </a:bodyPr>
          <a:lstStyle>
            <a:lvl1pPr marL="0" indent="0">
              <a:lnSpc>
                <a:spcPct val="90000"/>
              </a:lnSpc>
              <a:buFont typeface="Arial" panose="020B0604020202020204" pitchFamily="34" charset="0"/>
              <a:buNone/>
              <a:defRPr sz="4800" b="1">
                <a:solidFill>
                  <a:schemeClr val="tx2"/>
                </a:solidFill>
              </a:defRPr>
            </a:lvl1pPr>
            <a:lvl2pPr marL="0" indent="0">
              <a:lnSpc>
                <a:spcPct val="90000"/>
              </a:lnSpc>
              <a:buFont typeface="Arial" panose="020B0604020202020204" pitchFamily="34" charset="0"/>
              <a:buNone/>
              <a:defRPr sz="6400" b="1">
                <a:solidFill>
                  <a:schemeClr val="tx2"/>
                </a:solidFill>
              </a:defRPr>
            </a:lvl2pPr>
            <a:lvl3pPr marL="0" indent="0">
              <a:lnSpc>
                <a:spcPct val="90000"/>
              </a:lnSpc>
              <a:buFont typeface="Arial" panose="020B0604020202020204" pitchFamily="34" charset="0"/>
              <a:buNone/>
              <a:defRPr sz="6400" b="1">
                <a:solidFill>
                  <a:schemeClr val="tx2"/>
                </a:solidFill>
              </a:defRPr>
            </a:lvl3pPr>
            <a:lvl4pPr marL="0" indent="0">
              <a:lnSpc>
                <a:spcPct val="90000"/>
              </a:lnSpc>
              <a:buNone/>
              <a:defRPr sz="6400" b="1">
                <a:solidFill>
                  <a:schemeClr val="tx2"/>
                </a:solidFill>
              </a:defRPr>
            </a:lvl4pPr>
            <a:lvl5pPr marL="360000" indent="0">
              <a:lnSpc>
                <a:spcPct val="90000"/>
              </a:lnSpc>
              <a:buNone/>
              <a:defRPr sz="6400" b="1">
                <a:solidFill>
                  <a:schemeClr val="tx2"/>
                </a:solidFill>
              </a:defRPr>
            </a:lvl5pPr>
          </a:lstStyle>
          <a:p>
            <a:pPr lvl="0"/>
            <a:r>
              <a:rPr lang="nl-NL" dirty="0"/>
              <a:t>Kolom titel</a:t>
            </a:r>
          </a:p>
        </p:txBody>
      </p:sp>
      <p:sp>
        <p:nvSpPr>
          <p:cNvPr id="14" name="Text Placeholder 15">
            <a:extLst>
              <a:ext uri="{FF2B5EF4-FFF2-40B4-BE49-F238E27FC236}">
                <a16:creationId xmlns:a16="http://schemas.microsoft.com/office/drawing/2014/main" id="{922009D3-1EBC-B24F-91B2-CBF19B6854C5}"/>
              </a:ext>
            </a:extLst>
          </p:cNvPr>
          <p:cNvSpPr>
            <a:spLocks noGrp="1"/>
          </p:cNvSpPr>
          <p:nvPr>
            <p:ph type="body" sz="quarter" idx="15" hasCustomPrompt="1"/>
          </p:nvPr>
        </p:nvSpPr>
        <p:spPr>
          <a:xfrm>
            <a:off x="12933600" y="3726000"/>
            <a:ext cx="10115308" cy="8702675"/>
          </a:xfrm>
        </p:spPr>
        <p:txBody>
          <a:bodyPr/>
          <a:lstStyle/>
          <a:p>
            <a:pPr lvl="0"/>
            <a:r>
              <a:rPr lang="nl-NL" dirty="0"/>
              <a:t>Click </a:t>
            </a:r>
            <a:r>
              <a:rPr lang="nl-NL" dirty="0" err="1"/>
              <a:t>to</a:t>
            </a:r>
            <a:r>
              <a:rPr lang="nl-NL" dirty="0"/>
              <a:t> </a:t>
            </a:r>
            <a:r>
              <a:rPr lang="nl-NL" dirty="0" err="1"/>
              <a:t>edit</a:t>
            </a:r>
            <a:r>
              <a:rPr lang="nl-NL" dirty="0"/>
              <a:t> Master </a:t>
            </a:r>
            <a:r>
              <a:rPr lang="nl-NL" dirty="0" err="1"/>
              <a:t>text</a:t>
            </a:r>
            <a:r>
              <a:rPr lang="nl-NL" dirty="0"/>
              <a:t> </a:t>
            </a:r>
            <a:r>
              <a:rPr lang="nl-NL" dirty="0" err="1"/>
              <a:t>styles</a:t>
            </a:r>
            <a:endParaRPr lang="nl-NL" dirty="0"/>
          </a:p>
          <a:p>
            <a:pPr lvl="1"/>
            <a:r>
              <a:rPr lang="nl-NL" dirty="0"/>
              <a:t>Second level</a:t>
            </a:r>
          </a:p>
          <a:p>
            <a:pPr lvl="2"/>
            <a:r>
              <a:rPr lang="nl-NL" dirty="0" err="1"/>
              <a:t>Third</a:t>
            </a:r>
            <a:r>
              <a:rPr lang="nl-NL" dirty="0"/>
              <a:t> level</a:t>
            </a:r>
          </a:p>
          <a:p>
            <a:pPr lvl="3"/>
            <a:r>
              <a:rPr lang="nl-NL" dirty="0" err="1"/>
              <a:t>Fourth</a:t>
            </a:r>
            <a:r>
              <a:rPr lang="nl-NL" dirty="0"/>
              <a:t> level</a:t>
            </a:r>
          </a:p>
          <a:p>
            <a:pPr lvl="4"/>
            <a:r>
              <a:rPr lang="nl-NL" dirty="0" err="1"/>
              <a:t>Fifth</a:t>
            </a:r>
            <a:r>
              <a:rPr lang="nl-NL" dirty="0"/>
              <a:t> level</a:t>
            </a:r>
          </a:p>
        </p:txBody>
      </p:sp>
      <p:pic>
        <p:nvPicPr>
          <p:cNvPr id="9" name="Picture 6">
            <a:extLst>
              <a:ext uri="{FF2B5EF4-FFF2-40B4-BE49-F238E27FC236}">
                <a16:creationId xmlns:a16="http://schemas.microsoft.com/office/drawing/2014/main" id="{B354502A-62EC-D64A-B8A5-214E392C7D96}"/>
              </a:ext>
            </a:extLst>
          </p:cNvPr>
          <p:cNvPicPr>
            <a:picLocks noChangeAspect="1"/>
          </p:cNvPicPr>
          <p:nvPr userDrawn="1"/>
        </p:nvPicPr>
        <p:blipFill>
          <a:blip r:embed="rId6"/>
          <a:stretch>
            <a:fillRect/>
          </a:stretch>
        </p:blipFill>
        <p:spPr>
          <a:xfrm>
            <a:off x="16315972" y="464400"/>
            <a:ext cx="8071203" cy="951668"/>
          </a:xfrm>
          <a:prstGeom prst="rect">
            <a:avLst/>
          </a:prstGeom>
        </p:spPr>
      </p:pic>
      <p:sp>
        <p:nvSpPr>
          <p:cNvPr id="12" name="Tekstvak 11">
            <a:extLst>
              <a:ext uri="{FF2B5EF4-FFF2-40B4-BE49-F238E27FC236}">
                <a16:creationId xmlns:a16="http://schemas.microsoft.com/office/drawing/2014/main" id="{C2176DC6-7D77-304A-9F76-585E3BF0439A}"/>
              </a:ext>
            </a:extLst>
          </p:cNvPr>
          <p:cNvSpPr txBox="1"/>
          <p:nvPr userDrawn="1"/>
        </p:nvSpPr>
        <p:spPr>
          <a:xfrm>
            <a:off x="17701247" y="566963"/>
            <a:ext cx="6156000" cy="728663"/>
          </a:xfrm>
          <a:prstGeom prst="rect">
            <a:avLst/>
          </a:prstGeom>
          <a:noFill/>
        </p:spPr>
        <p:txBody>
          <a:bodyPr wrap="square" rtlCol="0" anchor="ctr">
            <a:noAutofit/>
          </a:bodyPr>
          <a:lstStyle/>
          <a:p>
            <a:pPr algn="l"/>
            <a:r>
              <a:rPr lang="nl-NL" sz="2600" b="1" dirty="0"/>
              <a:t>Toegang</a:t>
            </a:r>
          </a:p>
        </p:txBody>
      </p:sp>
      <p:pic>
        <p:nvPicPr>
          <p:cNvPr id="2" name="Picture 1">
            <a:extLst>
              <a:ext uri="{FF2B5EF4-FFF2-40B4-BE49-F238E27FC236}">
                <a16:creationId xmlns:a16="http://schemas.microsoft.com/office/drawing/2014/main" id="{D48665D3-BCA5-118E-4553-F03B44A6876D}"/>
              </a:ext>
            </a:extLst>
          </p:cNvPr>
          <p:cNvPicPr>
            <a:picLocks noChangeAspect="1"/>
          </p:cNvPicPr>
          <p:nvPr userDrawn="1"/>
        </p:nvPicPr>
        <p:blipFill>
          <a:blip r:embed="rId7"/>
          <a:stretch>
            <a:fillRect/>
          </a:stretch>
        </p:blipFill>
        <p:spPr>
          <a:xfrm>
            <a:off x="16315972" y="464401"/>
            <a:ext cx="951668" cy="951668"/>
          </a:xfrm>
          <a:prstGeom prst="rect">
            <a:avLst/>
          </a:prstGeom>
        </p:spPr>
      </p:pic>
    </p:spTree>
    <p:extLst>
      <p:ext uri="{BB962C8B-B14F-4D97-AF65-F5344CB8AC3E}">
        <p14:creationId xmlns:p14="http://schemas.microsoft.com/office/powerpoint/2010/main" val="87507128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3.9 Toegang Beeld voorbeeld – tekst">
    <p:spTree>
      <p:nvGrpSpPr>
        <p:cNvPr id="1" name=""/>
        <p:cNvGrpSpPr/>
        <p:nvPr/>
      </p:nvGrpSpPr>
      <p:grpSpPr>
        <a:xfrm>
          <a:off x="0" y="0"/>
          <a:ext cx="0" cy="0"/>
          <a:chOff x="0" y="0"/>
          <a:chExt cx="0" cy="0"/>
        </a:xfrm>
      </p:grpSpPr>
      <p:pic>
        <p:nvPicPr>
          <p:cNvPr id="6" name="Afbeelding 5">
            <a:extLst>
              <a:ext uri="{FF2B5EF4-FFF2-40B4-BE49-F238E27FC236}">
                <a16:creationId xmlns:a16="http://schemas.microsoft.com/office/drawing/2014/main" id="{76C17972-288F-054E-8236-F58300453B9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4427" y="4980"/>
            <a:ext cx="12183145" cy="13706039"/>
          </a:xfrm>
          <a:prstGeom prst="rect">
            <a:avLst/>
          </a:prstGeom>
        </p:spPr>
      </p:pic>
      <p:sp>
        <p:nvSpPr>
          <p:cNvPr id="5" name="Date Placeholder 4"/>
          <p:cNvSpPr>
            <a:spLocks noGrp="1"/>
          </p:cNvSpPr>
          <p:nvPr>
            <p:ph type="dt" sz="half" idx="10"/>
          </p:nvPr>
        </p:nvSpPr>
        <p:spPr/>
        <p:txBody>
          <a:bodyPr/>
          <a:lstStyle/>
          <a:p>
            <a:r>
              <a:rPr lang="nl-NL"/>
              <a:t>26 augustus 2021</a:t>
            </a:r>
            <a:endParaRPr lang="nl-NL" dirty="0"/>
          </a:p>
        </p:txBody>
      </p:sp>
      <p:sp>
        <p:nvSpPr>
          <p:cNvPr id="7" name="Slide Number Placeholder 6"/>
          <p:cNvSpPr>
            <a:spLocks noGrp="1"/>
          </p:cNvSpPr>
          <p:nvPr>
            <p:ph type="sldNum" sz="quarter" idx="12"/>
          </p:nvPr>
        </p:nvSpPr>
        <p:spPr/>
        <p:txBody>
          <a:bodyPr/>
          <a:lstStyle/>
          <a:p>
            <a:fld id="{58A012CB-14D3-4B29-B9BE-EBD198EAE235}" type="slidenum">
              <a:rPr lang="nl-NL" smtClean="0"/>
              <a:t>‹nr.›</a:t>
            </a:fld>
            <a:endParaRPr lang="nl-NL" dirty="0"/>
          </a:p>
        </p:txBody>
      </p:sp>
      <p:pic>
        <p:nvPicPr>
          <p:cNvPr id="10" name="Logo">
            <a:extLst>
              <a:ext uri="{FF2B5EF4-FFF2-40B4-BE49-F238E27FC236}">
                <a16:creationId xmlns:a16="http://schemas.microsoft.com/office/drawing/2014/main" id="{163B7D6E-8CAC-4E8F-8228-1980ED8F9DD5}"/>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709387" y="-1"/>
            <a:ext cx="968400" cy="2408258"/>
          </a:xfrm>
          <a:prstGeom prst="rect">
            <a:avLst/>
          </a:prstGeom>
        </p:spPr>
      </p:pic>
      <p:cxnSp>
        <p:nvCxnSpPr>
          <p:cNvPr id="11" name="Straight Connector 11">
            <a:extLst>
              <a:ext uri="{FF2B5EF4-FFF2-40B4-BE49-F238E27FC236}">
                <a16:creationId xmlns:a16="http://schemas.microsoft.com/office/drawing/2014/main" id="{145D4932-4C1C-344A-AAFC-C7FC6F5F0224}"/>
              </a:ext>
            </a:extLst>
          </p:cNvPr>
          <p:cNvCxnSpPr>
            <a:cxnSpLocks/>
          </p:cNvCxnSpPr>
          <p:nvPr userDrawn="1"/>
        </p:nvCxnSpPr>
        <p:spPr>
          <a:xfrm>
            <a:off x="12923112" y="3295650"/>
            <a:ext cx="10115308" cy="0"/>
          </a:xfrm>
          <a:prstGeom prst="line">
            <a:avLst/>
          </a:prstGeom>
          <a:ln w="38100">
            <a:solidFill>
              <a:srgbClr val="E17000"/>
            </a:solidFill>
          </a:ln>
        </p:spPr>
        <p:style>
          <a:lnRef idx="1">
            <a:schemeClr val="accent1"/>
          </a:lnRef>
          <a:fillRef idx="0">
            <a:schemeClr val="accent1"/>
          </a:fillRef>
          <a:effectRef idx="0">
            <a:schemeClr val="accent1"/>
          </a:effectRef>
          <a:fontRef idx="minor">
            <a:schemeClr val="tx1"/>
          </a:fontRef>
        </p:style>
      </p:cxnSp>
      <p:sp>
        <p:nvSpPr>
          <p:cNvPr id="13" name="Text Placeholder 13">
            <a:extLst>
              <a:ext uri="{FF2B5EF4-FFF2-40B4-BE49-F238E27FC236}">
                <a16:creationId xmlns:a16="http://schemas.microsoft.com/office/drawing/2014/main" id="{9ED20225-93F0-0E42-80ED-7BBBF0D4584D}"/>
              </a:ext>
            </a:extLst>
          </p:cNvPr>
          <p:cNvSpPr>
            <a:spLocks noGrp="1"/>
          </p:cNvSpPr>
          <p:nvPr>
            <p:ph type="body" sz="quarter" idx="14" hasCustomPrompt="1"/>
          </p:nvPr>
        </p:nvSpPr>
        <p:spPr>
          <a:xfrm>
            <a:off x="12933600" y="1725613"/>
            <a:ext cx="10104820" cy="1292400"/>
          </a:xfrm>
        </p:spPr>
        <p:txBody>
          <a:bodyPr anchor="b">
            <a:noAutofit/>
          </a:bodyPr>
          <a:lstStyle>
            <a:lvl1pPr marL="0" indent="0">
              <a:lnSpc>
                <a:spcPct val="90000"/>
              </a:lnSpc>
              <a:buFont typeface="Arial" panose="020B0604020202020204" pitchFamily="34" charset="0"/>
              <a:buNone/>
              <a:defRPr sz="4800" b="1">
                <a:solidFill>
                  <a:schemeClr val="tx2"/>
                </a:solidFill>
              </a:defRPr>
            </a:lvl1pPr>
            <a:lvl2pPr marL="0" indent="0">
              <a:lnSpc>
                <a:spcPct val="90000"/>
              </a:lnSpc>
              <a:buFont typeface="Arial" panose="020B0604020202020204" pitchFamily="34" charset="0"/>
              <a:buNone/>
              <a:defRPr sz="6400" b="1">
                <a:solidFill>
                  <a:schemeClr val="tx2"/>
                </a:solidFill>
              </a:defRPr>
            </a:lvl2pPr>
            <a:lvl3pPr marL="0" indent="0">
              <a:lnSpc>
                <a:spcPct val="90000"/>
              </a:lnSpc>
              <a:buFont typeface="Arial" panose="020B0604020202020204" pitchFamily="34" charset="0"/>
              <a:buNone/>
              <a:defRPr sz="6400" b="1">
                <a:solidFill>
                  <a:schemeClr val="tx2"/>
                </a:solidFill>
              </a:defRPr>
            </a:lvl3pPr>
            <a:lvl4pPr marL="0" indent="0">
              <a:lnSpc>
                <a:spcPct val="90000"/>
              </a:lnSpc>
              <a:buNone/>
              <a:defRPr sz="6400" b="1">
                <a:solidFill>
                  <a:schemeClr val="tx2"/>
                </a:solidFill>
              </a:defRPr>
            </a:lvl4pPr>
            <a:lvl5pPr marL="360000" indent="0">
              <a:lnSpc>
                <a:spcPct val="90000"/>
              </a:lnSpc>
              <a:buNone/>
              <a:defRPr sz="6400" b="1">
                <a:solidFill>
                  <a:schemeClr val="tx2"/>
                </a:solidFill>
              </a:defRPr>
            </a:lvl5pPr>
          </a:lstStyle>
          <a:p>
            <a:pPr lvl="0"/>
            <a:r>
              <a:rPr lang="nl-NL" dirty="0"/>
              <a:t>Kolom titel</a:t>
            </a:r>
          </a:p>
        </p:txBody>
      </p:sp>
      <p:sp>
        <p:nvSpPr>
          <p:cNvPr id="14" name="Text Placeholder 15">
            <a:extLst>
              <a:ext uri="{FF2B5EF4-FFF2-40B4-BE49-F238E27FC236}">
                <a16:creationId xmlns:a16="http://schemas.microsoft.com/office/drawing/2014/main" id="{922009D3-1EBC-B24F-91B2-CBF19B6854C5}"/>
              </a:ext>
            </a:extLst>
          </p:cNvPr>
          <p:cNvSpPr>
            <a:spLocks noGrp="1"/>
          </p:cNvSpPr>
          <p:nvPr>
            <p:ph type="body" sz="quarter" idx="15" hasCustomPrompt="1"/>
          </p:nvPr>
        </p:nvSpPr>
        <p:spPr>
          <a:xfrm>
            <a:off x="12933600" y="3726000"/>
            <a:ext cx="10115308" cy="8702675"/>
          </a:xfrm>
        </p:spPr>
        <p:txBody>
          <a:bodyPr/>
          <a:lstStyle/>
          <a:p>
            <a:pPr lvl="0"/>
            <a:r>
              <a:rPr lang="nl-NL" dirty="0"/>
              <a:t>Click </a:t>
            </a:r>
            <a:r>
              <a:rPr lang="nl-NL" dirty="0" err="1"/>
              <a:t>to</a:t>
            </a:r>
            <a:r>
              <a:rPr lang="nl-NL" dirty="0"/>
              <a:t> </a:t>
            </a:r>
            <a:r>
              <a:rPr lang="nl-NL" dirty="0" err="1"/>
              <a:t>edit</a:t>
            </a:r>
            <a:r>
              <a:rPr lang="nl-NL" dirty="0"/>
              <a:t> Master </a:t>
            </a:r>
            <a:r>
              <a:rPr lang="nl-NL" dirty="0" err="1"/>
              <a:t>text</a:t>
            </a:r>
            <a:r>
              <a:rPr lang="nl-NL" dirty="0"/>
              <a:t> </a:t>
            </a:r>
            <a:r>
              <a:rPr lang="nl-NL" dirty="0" err="1"/>
              <a:t>styles</a:t>
            </a:r>
            <a:endParaRPr lang="nl-NL" dirty="0"/>
          </a:p>
          <a:p>
            <a:pPr lvl="1"/>
            <a:r>
              <a:rPr lang="nl-NL" dirty="0"/>
              <a:t>Second level</a:t>
            </a:r>
          </a:p>
          <a:p>
            <a:pPr lvl="2"/>
            <a:r>
              <a:rPr lang="nl-NL" dirty="0" err="1"/>
              <a:t>Third</a:t>
            </a:r>
            <a:r>
              <a:rPr lang="nl-NL" dirty="0"/>
              <a:t> level</a:t>
            </a:r>
          </a:p>
          <a:p>
            <a:pPr lvl="3"/>
            <a:r>
              <a:rPr lang="nl-NL" dirty="0" err="1"/>
              <a:t>Fourth</a:t>
            </a:r>
            <a:r>
              <a:rPr lang="nl-NL" dirty="0"/>
              <a:t> level</a:t>
            </a:r>
          </a:p>
          <a:p>
            <a:pPr lvl="4"/>
            <a:r>
              <a:rPr lang="nl-NL" dirty="0" err="1"/>
              <a:t>Fifth</a:t>
            </a:r>
            <a:r>
              <a:rPr lang="nl-NL" dirty="0"/>
              <a:t> level</a:t>
            </a:r>
          </a:p>
        </p:txBody>
      </p:sp>
      <p:pic>
        <p:nvPicPr>
          <p:cNvPr id="9" name="Picture 6">
            <a:extLst>
              <a:ext uri="{FF2B5EF4-FFF2-40B4-BE49-F238E27FC236}">
                <a16:creationId xmlns:a16="http://schemas.microsoft.com/office/drawing/2014/main" id="{B354502A-62EC-D64A-B8A5-214E392C7D96}"/>
              </a:ext>
            </a:extLst>
          </p:cNvPr>
          <p:cNvPicPr>
            <a:picLocks noChangeAspect="1"/>
          </p:cNvPicPr>
          <p:nvPr userDrawn="1"/>
        </p:nvPicPr>
        <p:blipFill>
          <a:blip r:embed="rId5"/>
          <a:stretch>
            <a:fillRect/>
          </a:stretch>
        </p:blipFill>
        <p:spPr>
          <a:xfrm>
            <a:off x="16315972" y="464400"/>
            <a:ext cx="8071203" cy="951668"/>
          </a:xfrm>
          <a:prstGeom prst="rect">
            <a:avLst/>
          </a:prstGeom>
        </p:spPr>
      </p:pic>
      <p:sp>
        <p:nvSpPr>
          <p:cNvPr id="12" name="Tekstvak 11">
            <a:extLst>
              <a:ext uri="{FF2B5EF4-FFF2-40B4-BE49-F238E27FC236}">
                <a16:creationId xmlns:a16="http://schemas.microsoft.com/office/drawing/2014/main" id="{C2176DC6-7D77-304A-9F76-585E3BF0439A}"/>
              </a:ext>
            </a:extLst>
          </p:cNvPr>
          <p:cNvSpPr txBox="1"/>
          <p:nvPr userDrawn="1"/>
        </p:nvSpPr>
        <p:spPr>
          <a:xfrm>
            <a:off x="17701247" y="566963"/>
            <a:ext cx="6156000" cy="728663"/>
          </a:xfrm>
          <a:prstGeom prst="rect">
            <a:avLst/>
          </a:prstGeom>
          <a:noFill/>
        </p:spPr>
        <p:txBody>
          <a:bodyPr wrap="square" rtlCol="0" anchor="ctr">
            <a:noAutofit/>
          </a:bodyPr>
          <a:lstStyle/>
          <a:p>
            <a:pPr algn="l"/>
            <a:r>
              <a:rPr lang="nl-NL" sz="2600" b="1" dirty="0"/>
              <a:t>Toegang</a:t>
            </a:r>
          </a:p>
        </p:txBody>
      </p:sp>
      <p:pic>
        <p:nvPicPr>
          <p:cNvPr id="2" name="Picture 1">
            <a:extLst>
              <a:ext uri="{FF2B5EF4-FFF2-40B4-BE49-F238E27FC236}">
                <a16:creationId xmlns:a16="http://schemas.microsoft.com/office/drawing/2014/main" id="{EA47E71D-86EF-47F9-E566-C0B6BA5C9EFB}"/>
              </a:ext>
            </a:extLst>
          </p:cNvPr>
          <p:cNvPicPr>
            <a:picLocks noChangeAspect="1"/>
          </p:cNvPicPr>
          <p:nvPr userDrawn="1"/>
        </p:nvPicPr>
        <p:blipFill>
          <a:blip r:embed="rId6"/>
          <a:stretch>
            <a:fillRect/>
          </a:stretch>
        </p:blipFill>
        <p:spPr>
          <a:xfrm>
            <a:off x="16315972" y="464401"/>
            <a:ext cx="951668" cy="951668"/>
          </a:xfrm>
          <a:prstGeom prst="rect">
            <a:avLst/>
          </a:prstGeom>
        </p:spPr>
      </p:pic>
    </p:spTree>
    <p:extLst>
      <p:ext uri="{BB962C8B-B14F-4D97-AF65-F5344CB8AC3E}">
        <p14:creationId xmlns:p14="http://schemas.microsoft.com/office/powerpoint/2010/main" val="362640599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3.10 Toegang Illustratie - Tekst">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8B43FF0B-77E7-4F47-8E9E-79C2AF5418C0}"/>
              </a:ext>
            </a:extLst>
          </p:cNvPr>
          <p:cNvPicPr>
            <a:picLocks noChangeAspect="1"/>
          </p:cNvPicPr>
          <p:nvPr userDrawn="1"/>
        </p:nvPicPr>
        <p:blipFill>
          <a:blip r:embed="rId2"/>
          <a:stretch>
            <a:fillRect/>
          </a:stretch>
        </p:blipFill>
        <p:spPr>
          <a:xfrm>
            <a:off x="16315972" y="464400"/>
            <a:ext cx="8071203" cy="951668"/>
          </a:xfrm>
          <a:prstGeom prst="rect">
            <a:avLst/>
          </a:prstGeom>
        </p:spPr>
      </p:pic>
      <p:sp>
        <p:nvSpPr>
          <p:cNvPr id="9" name="Rectangle 8">
            <a:extLst>
              <a:ext uri="{FF2B5EF4-FFF2-40B4-BE49-F238E27FC236}">
                <a16:creationId xmlns:a16="http://schemas.microsoft.com/office/drawing/2014/main" id="{1C2D09B5-47EE-4FA2-919C-C0E306FA2016}"/>
              </a:ext>
            </a:extLst>
          </p:cNvPr>
          <p:cNvSpPr/>
          <p:nvPr userDrawn="1"/>
        </p:nvSpPr>
        <p:spPr>
          <a:xfrm>
            <a:off x="0" y="0"/>
            <a:ext cx="12193587" cy="13716000"/>
          </a:xfrm>
          <a:prstGeom prst="rect">
            <a:avLst/>
          </a:prstGeom>
          <a:solidFill>
            <a:srgbClr val="F9E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5" name="Date Placeholder 4"/>
          <p:cNvSpPr>
            <a:spLocks noGrp="1"/>
          </p:cNvSpPr>
          <p:nvPr>
            <p:ph type="dt" sz="half" idx="10"/>
          </p:nvPr>
        </p:nvSpPr>
        <p:spPr/>
        <p:txBody>
          <a:bodyPr/>
          <a:lstStyle/>
          <a:p>
            <a:r>
              <a:rPr lang="nl-NL"/>
              <a:t>26 augustus 2021</a:t>
            </a:r>
            <a:endParaRPr lang="nl-NL" dirty="0"/>
          </a:p>
        </p:txBody>
      </p:sp>
      <p:sp>
        <p:nvSpPr>
          <p:cNvPr id="7" name="Slide Number Placeholder 6"/>
          <p:cNvSpPr>
            <a:spLocks noGrp="1"/>
          </p:cNvSpPr>
          <p:nvPr>
            <p:ph type="sldNum" sz="quarter" idx="12"/>
          </p:nvPr>
        </p:nvSpPr>
        <p:spPr/>
        <p:txBody>
          <a:bodyPr/>
          <a:lstStyle/>
          <a:p>
            <a:fld id="{58A012CB-14D3-4B29-B9BE-EBD198EAE235}" type="slidenum">
              <a:rPr lang="nl-NL" smtClean="0"/>
              <a:t>‹nr.›</a:t>
            </a:fld>
            <a:endParaRPr lang="nl-NL" dirty="0"/>
          </a:p>
        </p:txBody>
      </p:sp>
      <p:pic>
        <p:nvPicPr>
          <p:cNvPr id="10" name="Logo">
            <a:extLst>
              <a:ext uri="{FF2B5EF4-FFF2-40B4-BE49-F238E27FC236}">
                <a16:creationId xmlns:a16="http://schemas.microsoft.com/office/drawing/2014/main" id="{EC3E1A9C-B3A2-427F-8EB7-E0129597096F}"/>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709387" y="-1"/>
            <a:ext cx="968400" cy="2408258"/>
          </a:xfrm>
          <a:prstGeom prst="rect">
            <a:avLst/>
          </a:prstGeom>
        </p:spPr>
      </p:pic>
      <p:sp>
        <p:nvSpPr>
          <p:cNvPr id="14" name="Tekstvak 13">
            <a:extLst>
              <a:ext uri="{FF2B5EF4-FFF2-40B4-BE49-F238E27FC236}">
                <a16:creationId xmlns:a16="http://schemas.microsoft.com/office/drawing/2014/main" id="{B2067669-1CC0-5846-927A-0A37181306EF}"/>
              </a:ext>
            </a:extLst>
          </p:cNvPr>
          <p:cNvSpPr txBox="1"/>
          <p:nvPr userDrawn="1"/>
        </p:nvSpPr>
        <p:spPr>
          <a:xfrm>
            <a:off x="17701247" y="566963"/>
            <a:ext cx="6156000" cy="728663"/>
          </a:xfrm>
          <a:prstGeom prst="rect">
            <a:avLst/>
          </a:prstGeom>
          <a:noFill/>
        </p:spPr>
        <p:txBody>
          <a:bodyPr wrap="square" rtlCol="0" anchor="ctr">
            <a:noAutofit/>
          </a:bodyPr>
          <a:lstStyle/>
          <a:p>
            <a:pPr algn="l"/>
            <a:r>
              <a:rPr lang="nl-NL" sz="2600" b="1" dirty="0"/>
              <a:t>Toegang</a:t>
            </a:r>
          </a:p>
        </p:txBody>
      </p:sp>
      <p:pic>
        <p:nvPicPr>
          <p:cNvPr id="3" name="Afbeelding 2">
            <a:extLst>
              <a:ext uri="{FF2B5EF4-FFF2-40B4-BE49-F238E27FC236}">
                <a16:creationId xmlns:a16="http://schemas.microsoft.com/office/drawing/2014/main" id="{3DA71101-4776-4641-B909-F9DB07EAB4DF}"/>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615600" y="3020400"/>
            <a:ext cx="8292338" cy="7488000"/>
          </a:xfrm>
          <a:prstGeom prst="rect">
            <a:avLst/>
          </a:prstGeom>
        </p:spPr>
      </p:pic>
      <p:cxnSp>
        <p:nvCxnSpPr>
          <p:cNvPr id="12" name="Straight Connector 11">
            <a:extLst>
              <a:ext uri="{FF2B5EF4-FFF2-40B4-BE49-F238E27FC236}">
                <a16:creationId xmlns:a16="http://schemas.microsoft.com/office/drawing/2014/main" id="{E8B81A84-3259-1542-B0A4-6B93DA24C243}"/>
              </a:ext>
            </a:extLst>
          </p:cNvPr>
          <p:cNvCxnSpPr>
            <a:cxnSpLocks/>
          </p:cNvCxnSpPr>
          <p:nvPr userDrawn="1"/>
        </p:nvCxnSpPr>
        <p:spPr>
          <a:xfrm>
            <a:off x="12923112" y="3295650"/>
            <a:ext cx="10115308" cy="0"/>
          </a:xfrm>
          <a:prstGeom prst="line">
            <a:avLst/>
          </a:prstGeom>
          <a:ln w="38100">
            <a:solidFill>
              <a:srgbClr val="E17000"/>
            </a:solidFill>
          </a:ln>
        </p:spPr>
        <p:style>
          <a:lnRef idx="1">
            <a:schemeClr val="accent1"/>
          </a:lnRef>
          <a:fillRef idx="0">
            <a:schemeClr val="accent1"/>
          </a:fillRef>
          <a:effectRef idx="0">
            <a:schemeClr val="accent1"/>
          </a:effectRef>
          <a:fontRef idx="minor">
            <a:schemeClr val="tx1"/>
          </a:fontRef>
        </p:style>
      </p:cxnSp>
      <p:sp>
        <p:nvSpPr>
          <p:cNvPr id="13" name="Text Placeholder 13">
            <a:extLst>
              <a:ext uri="{FF2B5EF4-FFF2-40B4-BE49-F238E27FC236}">
                <a16:creationId xmlns:a16="http://schemas.microsoft.com/office/drawing/2014/main" id="{49F6AA18-B6C0-4541-8935-089D51462007}"/>
              </a:ext>
            </a:extLst>
          </p:cNvPr>
          <p:cNvSpPr>
            <a:spLocks noGrp="1"/>
          </p:cNvSpPr>
          <p:nvPr>
            <p:ph type="body" sz="quarter" idx="15" hasCustomPrompt="1"/>
          </p:nvPr>
        </p:nvSpPr>
        <p:spPr>
          <a:xfrm>
            <a:off x="12933600" y="1725613"/>
            <a:ext cx="10104820" cy="1292400"/>
          </a:xfrm>
        </p:spPr>
        <p:txBody>
          <a:bodyPr anchor="b">
            <a:noAutofit/>
          </a:bodyPr>
          <a:lstStyle>
            <a:lvl1pPr marL="0" indent="0">
              <a:lnSpc>
                <a:spcPct val="90000"/>
              </a:lnSpc>
              <a:buFont typeface="Arial" panose="020B0604020202020204" pitchFamily="34" charset="0"/>
              <a:buNone/>
              <a:defRPr sz="4800" b="1">
                <a:solidFill>
                  <a:schemeClr val="tx2"/>
                </a:solidFill>
              </a:defRPr>
            </a:lvl1pPr>
            <a:lvl2pPr marL="0" indent="0">
              <a:lnSpc>
                <a:spcPct val="90000"/>
              </a:lnSpc>
              <a:buFont typeface="Arial" panose="020B0604020202020204" pitchFamily="34" charset="0"/>
              <a:buNone/>
              <a:defRPr sz="6400" b="1">
                <a:solidFill>
                  <a:schemeClr val="tx2"/>
                </a:solidFill>
              </a:defRPr>
            </a:lvl2pPr>
            <a:lvl3pPr marL="0" indent="0">
              <a:lnSpc>
                <a:spcPct val="90000"/>
              </a:lnSpc>
              <a:buFont typeface="Arial" panose="020B0604020202020204" pitchFamily="34" charset="0"/>
              <a:buNone/>
              <a:defRPr sz="6400" b="1">
                <a:solidFill>
                  <a:schemeClr val="tx2"/>
                </a:solidFill>
              </a:defRPr>
            </a:lvl3pPr>
            <a:lvl4pPr marL="0" indent="0">
              <a:lnSpc>
                <a:spcPct val="90000"/>
              </a:lnSpc>
              <a:buNone/>
              <a:defRPr sz="6400" b="1">
                <a:solidFill>
                  <a:schemeClr val="tx2"/>
                </a:solidFill>
              </a:defRPr>
            </a:lvl4pPr>
            <a:lvl5pPr marL="360000" indent="0">
              <a:lnSpc>
                <a:spcPct val="90000"/>
              </a:lnSpc>
              <a:buNone/>
              <a:defRPr sz="6400" b="1">
                <a:solidFill>
                  <a:schemeClr val="tx2"/>
                </a:solidFill>
              </a:defRPr>
            </a:lvl5pPr>
          </a:lstStyle>
          <a:p>
            <a:pPr lvl="0"/>
            <a:r>
              <a:rPr lang="nl-NL" dirty="0"/>
              <a:t>Kolom titel</a:t>
            </a:r>
          </a:p>
        </p:txBody>
      </p:sp>
      <p:sp>
        <p:nvSpPr>
          <p:cNvPr id="18" name="Text Placeholder 15">
            <a:extLst>
              <a:ext uri="{FF2B5EF4-FFF2-40B4-BE49-F238E27FC236}">
                <a16:creationId xmlns:a16="http://schemas.microsoft.com/office/drawing/2014/main" id="{03FB1E6D-D763-2645-A99F-2C1E9E1F6ADF}"/>
              </a:ext>
            </a:extLst>
          </p:cNvPr>
          <p:cNvSpPr>
            <a:spLocks noGrp="1"/>
          </p:cNvSpPr>
          <p:nvPr>
            <p:ph type="body" sz="quarter" idx="16" hasCustomPrompt="1"/>
          </p:nvPr>
        </p:nvSpPr>
        <p:spPr>
          <a:xfrm>
            <a:off x="12933600" y="3726000"/>
            <a:ext cx="10115308" cy="8702675"/>
          </a:xfrm>
        </p:spPr>
        <p:txBody>
          <a:bodyPr/>
          <a:lstStyle/>
          <a:p>
            <a:pPr lvl="0"/>
            <a:r>
              <a:rPr lang="nl-NL" dirty="0"/>
              <a:t>Click </a:t>
            </a:r>
            <a:r>
              <a:rPr lang="nl-NL" dirty="0" err="1"/>
              <a:t>to</a:t>
            </a:r>
            <a:r>
              <a:rPr lang="nl-NL" dirty="0"/>
              <a:t> </a:t>
            </a:r>
            <a:r>
              <a:rPr lang="nl-NL" dirty="0" err="1"/>
              <a:t>edit</a:t>
            </a:r>
            <a:r>
              <a:rPr lang="nl-NL" dirty="0"/>
              <a:t> Master </a:t>
            </a:r>
            <a:r>
              <a:rPr lang="nl-NL" dirty="0" err="1"/>
              <a:t>text</a:t>
            </a:r>
            <a:r>
              <a:rPr lang="nl-NL" dirty="0"/>
              <a:t> </a:t>
            </a:r>
            <a:r>
              <a:rPr lang="nl-NL" dirty="0" err="1"/>
              <a:t>styles</a:t>
            </a:r>
            <a:endParaRPr lang="nl-NL" dirty="0"/>
          </a:p>
          <a:p>
            <a:pPr lvl="1"/>
            <a:r>
              <a:rPr lang="nl-NL" dirty="0"/>
              <a:t>Second level</a:t>
            </a:r>
          </a:p>
          <a:p>
            <a:pPr lvl="2"/>
            <a:r>
              <a:rPr lang="nl-NL" dirty="0" err="1"/>
              <a:t>Third</a:t>
            </a:r>
            <a:r>
              <a:rPr lang="nl-NL" dirty="0"/>
              <a:t> level</a:t>
            </a:r>
          </a:p>
          <a:p>
            <a:pPr lvl="3"/>
            <a:r>
              <a:rPr lang="nl-NL" dirty="0" err="1"/>
              <a:t>Fourth</a:t>
            </a:r>
            <a:r>
              <a:rPr lang="nl-NL" dirty="0"/>
              <a:t> level</a:t>
            </a:r>
          </a:p>
          <a:p>
            <a:pPr lvl="4"/>
            <a:r>
              <a:rPr lang="nl-NL" dirty="0" err="1"/>
              <a:t>Fifth</a:t>
            </a:r>
            <a:r>
              <a:rPr lang="nl-NL" dirty="0"/>
              <a:t> level</a:t>
            </a:r>
          </a:p>
        </p:txBody>
      </p:sp>
      <p:pic>
        <p:nvPicPr>
          <p:cNvPr id="2" name="Picture 1">
            <a:extLst>
              <a:ext uri="{FF2B5EF4-FFF2-40B4-BE49-F238E27FC236}">
                <a16:creationId xmlns:a16="http://schemas.microsoft.com/office/drawing/2014/main" id="{46BC2DF3-503C-5FEA-D3FF-69FEAEE46FB6}"/>
              </a:ext>
            </a:extLst>
          </p:cNvPr>
          <p:cNvPicPr>
            <a:picLocks noChangeAspect="1"/>
          </p:cNvPicPr>
          <p:nvPr userDrawn="1"/>
        </p:nvPicPr>
        <p:blipFill>
          <a:blip r:embed="rId6"/>
          <a:stretch>
            <a:fillRect/>
          </a:stretch>
        </p:blipFill>
        <p:spPr>
          <a:xfrm>
            <a:off x="16315972" y="464401"/>
            <a:ext cx="951668" cy="951668"/>
          </a:xfrm>
          <a:prstGeom prst="rect">
            <a:avLst/>
          </a:prstGeom>
        </p:spPr>
      </p:pic>
    </p:spTree>
    <p:extLst>
      <p:ext uri="{BB962C8B-B14F-4D97-AF65-F5344CB8AC3E}">
        <p14:creationId xmlns:p14="http://schemas.microsoft.com/office/powerpoint/2010/main" val="235460970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3.11 Toegang Twee kolommen met teks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348756" y="1725278"/>
            <a:ext cx="10005046" cy="1293785"/>
          </a:xfrm>
        </p:spPr>
        <p:txBody>
          <a:bodyPr/>
          <a:lstStyle>
            <a:lvl1pPr>
              <a:defRPr sz="4800"/>
            </a:lvl1pPr>
          </a:lstStyle>
          <a:p>
            <a:r>
              <a:rPr lang="nl-NL" dirty="0"/>
              <a:t>Kolom titel</a:t>
            </a:r>
          </a:p>
        </p:txBody>
      </p:sp>
      <p:sp>
        <p:nvSpPr>
          <p:cNvPr id="5" name="Date Placeholder 4"/>
          <p:cNvSpPr>
            <a:spLocks noGrp="1"/>
          </p:cNvSpPr>
          <p:nvPr>
            <p:ph type="dt" sz="half" idx="10"/>
          </p:nvPr>
        </p:nvSpPr>
        <p:spPr/>
        <p:txBody>
          <a:bodyPr/>
          <a:lstStyle/>
          <a:p>
            <a:r>
              <a:rPr lang="nl-NL"/>
              <a:t>26 augustus 2021</a:t>
            </a:r>
            <a:endParaRPr lang="nl-NL" dirty="0"/>
          </a:p>
        </p:txBody>
      </p:sp>
      <p:sp>
        <p:nvSpPr>
          <p:cNvPr id="7" name="Slide Number Placeholder 6"/>
          <p:cNvSpPr>
            <a:spLocks noGrp="1"/>
          </p:cNvSpPr>
          <p:nvPr>
            <p:ph type="sldNum" sz="quarter" idx="12"/>
          </p:nvPr>
        </p:nvSpPr>
        <p:spPr/>
        <p:txBody>
          <a:bodyPr/>
          <a:lstStyle/>
          <a:p>
            <a:fld id="{58A012CB-14D3-4B29-B9BE-EBD198EAE235}" type="slidenum">
              <a:rPr lang="nl-NL" smtClean="0"/>
              <a:t>‹nr.›</a:t>
            </a:fld>
            <a:endParaRPr lang="nl-NL" dirty="0"/>
          </a:p>
        </p:txBody>
      </p:sp>
      <p:cxnSp>
        <p:nvCxnSpPr>
          <p:cNvPr id="11" name="Straight Connector 10">
            <a:extLst>
              <a:ext uri="{FF2B5EF4-FFF2-40B4-BE49-F238E27FC236}">
                <a16:creationId xmlns:a16="http://schemas.microsoft.com/office/drawing/2014/main" id="{937FD8D1-3DEF-4FCB-9CF8-50D4C190EF69}"/>
              </a:ext>
            </a:extLst>
          </p:cNvPr>
          <p:cNvCxnSpPr>
            <a:cxnSpLocks/>
          </p:cNvCxnSpPr>
          <p:nvPr userDrawn="1"/>
        </p:nvCxnSpPr>
        <p:spPr>
          <a:xfrm>
            <a:off x="1348756" y="3295650"/>
            <a:ext cx="10070701" cy="0"/>
          </a:xfrm>
          <a:prstGeom prst="line">
            <a:avLst/>
          </a:prstGeom>
          <a:ln w="38100">
            <a:solidFill>
              <a:srgbClr val="E17000"/>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F4EE1DA-9BE6-4C54-9886-AC193D9CE621}"/>
              </a:ext>
            </a:extLst>
          </p:cNvPr>
          <p:cNvSpPr>
            <a:spLocks noGrp="1"/>
          </p:cNvSpPr>
          <p:nvPr>
            <p:ph type="body" sz="quarter" idx="14" hasCustomPrompt="1"/>
          </p:nvPr>
        </p:nvSpPr>
        <p:spPr>
          <a:xfrm>
            <a:off x="1338267" y="3726000"/>
            <a:ext cx="10115308" cy="8702675"/>
          </a:xfrm>
        </p:spPr>
        <p:txBody>
          <a:bodyPr/>
          <a:lstStyle/>
          <a:p>
            <a:pPr lvl="0"/>
            <a:r>
              <a:rPr lang="nl-NL"/>
              <a:t>Click to edit Master text styles</a:t>
            </a:r>
          </a:p>
          <a:p>
            <a:pPr lvl="1"/>
            <a:r>
              <a:rPr lang="nl-NL"/>
              <a:t>Second level</a:t>
            </a:r>
          </a:p>
          <a:p>
            <a:pPr lvl="2"/>
            <a:r>
              <a:rPr lang="nl-NL"/>
              <a:t>Third level</a:t>
            </a:r>
          </a:p>
          <a:p>
            <a:pPr lvl="3"/>
            <a:r>
              <a:rPr lang="nl-NL"/>
              <a:t>Fourth level</a:t>
            </a:r>
          </a:p>
          <a:p>
            <a:pPr lvl="4"/>
            <a:r>
              <a:rPr lang="nl-NL"/>
              <a:t>Fifth level</a:t>
            </a:r>
            <a:endParaRPr lang="nl-NL" dirty="0"/>
          </a:p>
        </p:txBody>
      </p:sp>
      <p:pic>
        <p:nvPicPr>
          <p:cNvPr id="13" name="Logo">
            <a:extLst>
              <a:ext uri="{FF2B5EF4-FFF2-40B4-BE49-F238E27FC236}">
                <a16:creationId xmlns:a16="http://schemas.microsoft.com/office/drawing/2014/main" id="{A93AF3DA-9BC0-6B4B-9CBD-99BCF696C1F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709387" y="-1"/>
            <a:ext cx="968400" cy="2408258"/>
          </a:xfrm>
          <a:prstGeom prst="rect">
            <a:avLst/>
          </a:prstGeom>
        </p:spPr>
      </p:pic>
      <p:cxnSp>
        <p:nvCxnSpPr>
          <p:cNvPr id="15" name="Straight Connector 11">
            <a:extLst>
              <a:ext uri="{FF2B5EF4-FFF2-40B4-BE49-F238E27FC236}">
                <a16:creationId xmlns:a16="http://schemas.microsoft.com/office/drawing/2014/main" id="{A954BB3E-ADCE-A741-83C0-46CE52CC50B8}"/>
              </a:ext>
            </a:extLst>
          </p:cNvPr>
          <p:cNvCxnSpPr>
            <a:cxnSpLocks/>
          </p:cNvCxnSpPr>
          <p:nvPr userDrawn="1"/>
        </p:nvCxnSpPr>
        <p:spPr>
          <a:xfrm>
            <a:off x="12923112" y="3295650"/>
            <a:ext cx="10115308" cy="0"/>
          </a:xfrm>
          <a:prstGeom prst="line">
            <a:avLst/>
          </a:prstGeom>
          <a:ln w="38100">
            <a:solidFill>
              <a:srgbClr val="E17000"/>
            </a:solidFill>
          </a:ln>
        </p:spPr>
        <p:style>
          <a:lnRef idx="1">
            <a:schemeClr val="accent1"/>
          </a:lnRef>
          <a:fillRef idx="0">
            <a:schemeClr val="accent1"/>
          </a:fillRef>
          <a:effectRef idx="0">
            <a:schemeClr val="accent1"/>
          </a:effectRef>
          <a:fontRef idx="minor">
            <a:schemeClr val="tx1"/>
          </a:fontRef>
        </p:style>
      </p:cxnSp>
      <p:sp>
        <p:nvSpPr>
          <p:cNvPr id="18" name="Text Placeholder 13">
            <a:extLst>
              <a:ext uri="{FF2B5EF4-FFF2-40B4-BE49-F238E27FC236}">
                <a16:creationId xmlns:a16="http://schemas.microsoft.com/office/drawing/2014/main" id="{55957BE6-15DD-E74F-94EE-159CD092F6A5}"/>
              </a:ext>
            </a:extLst>
          </p:cNvPr>
          <p:cNvSpPr>
            <a:spLocks noGrp="1"/>
          </p:cNvSpPr>
          <p:nvPr>
            <p:ph type="body" sz="quarter" idx="15" hasCustomPrompt="1"/>
          </p:nvPr>
        </p:nvSpPr>
        <p:spPr>
          <a:xfrm>
            <a:off x="12933600" y="1725613"/>
            <a:ext cx="10104820" cy="1292400"/>
          </a:xfrm>
        </p:spPr>
        <p:txBody>
          <a:bodyPr anchor="b">
            <a:noAutofit/>
          </a:bodyPr>
          <a:lstStyle>
            <a:lvl1pPr marL="0" indent="0">
              <a:lnSpc>
                <a:spcPct val="90000"/>
              </a:lnSpc>
              <a:buFont typeface="Arial" panose="020B0604020202020204" pitchFamily="34" charset="0"/>
              <a:buNone/>
              <a:defRPr sz="4800" b="1">
                <a:solidFill>
                  <a:schemeClr val="tx2"/>
                </a:solidFill>
              </a:defRPr>
            </a:lvl1pPr>
            <a:lvl2pPr marL="0" indent="0">
              <a:lnSpc>
                <a:spcPct val="90000"/>
              </a:lnSpc>
              <a:buFont typeface="Arial" panose="020B0604020202020204" pitchFamily="34" charset="0"/>
              <a:buNone/>
              <a:defRPr sz="6400" b="1">
                <a:solidFill>
                  <a:schemeClr val="tx2"/>
                </a:solidFill>
              </a:defRPr>
            </a:lvl2pPr>
            <a:lvl3pPr marL="0" indent="0">
              <a:lnSpc>
                <a:spcPct val="90000"/>
              </a:lnSpc>
              <a:buFont typeface="Arial" panose="020B0604020202020204" pitchFamily="34" charset="0"/>
              <a:buNone/>
              <a:defRPr sz="6400" b="1">
                <a:solidFill>
                  <a:schemeClr val="tx2"/>
                </a:solidFill>
              </a:defRPr>
            </a:lvl3pPr>
            <a:lvl4pPr marL="0" indent="0">
              <a:lnSpc>
                <a:spcPct val="90000"/>
              </a:lnSpc>
              <a:buNone/>
              <a:defRPr sz="6400" b="1">
                <a:solidFill>
                  <a:schemeClr val="tx2"/>
                </a:solidFill>
              </a:defRPr>
            </a:lvl4pPr>
            <a:lvl5pPr marL="360000" indent="0">
              <a:lnSpc>
                <a:spcPct val="90000"/>
              </a:lnSpc>
              <a:buNone/>
              <a:defRPr sz="6400" b="1">
                <a:solidFill>
                  <a:schemeClr val="tx2"/>
                </a:solidFill>
              </a:defRPr>
            </a:lvl5pPr>
          </a:lstStyle>
          <a:p>
            <a:pPr lvl="0"/>
            <a:r>
              <a:rPr lang="nl-NL" dirty="0"/>
              <a:t>Kolom titel</a:t>
            </a:r>
          </a:p>
        </p:txBody>
      </p:sp>
      <p:sp>
        <p:nvSpPr>
          <p:cNvPr id="19" name="Text Placeholder 15">
            <a:extLst>
              <a:ext uri="{FF2B5EF4-FFF2-40B4-BE49-F238E27FC236}">
                <a16:creationId xmlns:a16="http://schemas.microsoft.com/office/drawing/2014/main" id="{79E233DF-287A-024B-A85C-C41538AA285C}"/>
              </a:ext>
            </a:extLst>
          </p:cNvPr>
          <p:cNvSpPr>
            <a:spLocks noGrp="1"/>
          </p:cNvSpPr>
          <p:nvPr>
            <p:ph type="body" sz="quarter" idx="16" hasCustomPrompt="1"/>
          </p:nvPr>
        </p:nvSpPr>
        <p:spPr>
          <a:xfrm>
            <a:off x="12933600" y="3726000"/>
            <a:ext cx="10115308" cy="8702675"/>
          </a:xfrm>
        </p:spPr>
        <p:txBody>
          <a:bodyPr/>
          <a:lstStyle/>
          <a:p>
            <a:pPr lvl="0"/>
            <a:r>
              <a:rPr lang="nl-NL" dirty="0"/>
              <a:t>Click </a:t>
            </a:r>
            <a:r>
              <a:rPr lang="nl-NL" dirty="0" err="1"/>
              <a:t>to</a:t>
            </a:r>
            <a:r>
              <a:rPr lang="nl-NL" dirty="0"/>
              <a:t> </a:t>
            </a:r>
            <a:r>
              <a:rPr lang="nl-NL" dirty="0" err="1"/>
              <a:t>edit</a:t>
            </a:r>
            <a:r>
              <a:rPr lang="nl-NL" dirty="0"/>
              <a:t> Master </a:t>
            </a:r>
            <a:r>
              <a:rPr lang="nl-NL" dirty="0" err="1"/>
              <a:t>text</a:t>
            </a:r>
            <a:r>
              <a:rPr lang="nl-NL" dirty="0"/>
              <a:t> </a:t>
            </a:r>
            <a:r>
              <a:rPr lang="nl-NL" dirty="0" err="1"/>
              <a:t>styles</a:t>
            </a:r>
            <a:endParaRPr lang="nl-NL" dirty="0"/>
          </a:p>
          <a:p>
            <a:pPr lvl="1"/>
            <a:r>
              <a:rPr lang="nl-NL" dirty="0"/>
              <a:t>Second level</a:t>
            </a:r>
          </a:p>
          <a:p>
            <a:pPr lvl="2"/>
            <a:r>
              <a:rPr lang="nl-NL" dirty="0" err="1"/>
              <a:t>Third</a:t>
            </a:r>
            <a:r>
              <a:rPr lang="nl-NL" dirty="0"/>
              <a:t> level</a:t>
            </a:r>
          </a:p>
          <a:p>
            <a:pPr lvl="3"/>
            <a:r>
              <a:rPr lang="nl-NL" dirty="0" err="1"/>
              <a:t>Fourth</a:t>
            </a:r>
            <a:r>
              <a:rPr lang="nl-NL" dirty="0"/>
              <a:t> level</a:t>
            </a:r>
          </a:p>
          <a:p>
            <a:pPr lvl="4"/>
            <a:r>
              <a:rPr lang="nl-NL" dirty="0" err="1"/>
              <a:t>Fifth</a:t>
            </a:r>
            <a:r>
              <a:rPr lang="nl-NL" dirty="0"/>
              <a:t> level</a:t>
            </a:r>
          </a:p>
        </p:txBody>
      </p:sp>
      <p:pic>
        <p:nvPicPr>
          <p:cNvPr id="12" name="Picture 6">
            <a:extLst>
              <a:ext uri="{FF2B5EF4-FFF2-40B4-BE49-F238E27FC236}">
                <a16:creationId xmlns:a16="http://schemas.microsoft.com/office/drawing/2014/main" id="{556D548D-9F19-6640-BA13-2DC5F552DFBF}"/>
              </a:ext>
            </a:extLst>
          </p:cNvPr>
          <p:cNvPicPr>
            <a:picLocks noChangeAspect="1"/>
          </p:cNvPicPr>
          <p:nvPr userDrawn="1"/>
        </p:nvPicPr>
        <p:blipFill>
          <a:blip r:embed="rId4"/>
          <a:stretch>
            <a:fillRect/>
          </a:stretch>
        </p:blipFill>
        <p:spPr>
          <a:xfrm>
            <a:off x="16315972" y="464400"/>
            <a:ext cx="8071203" cy="951668"/>
          </a:xfrm>
          <a:prstGeom prst="rect">
            <a:avLst/>
          </a:prstGeom>
        </p:spPr>
      </p:pic>
      <p:sp>
        <p:nvSpPr>
          <p:cNvPr id="14" name="Tekstvak 13">
            <a:extLst>
              <a:ext uri="{FF2B5EF4-FFF2-40B4-BE49-F238E27FC236}">
                <a16:creationId xmlns:a16="http://schemas.microsoft.com/office/drawing/2014/main" id="{43A778F9-56CC-3841-B5AB-7551E324F24C}"/>
              </a:ext>
            </a:extLst>
          </p:cNvPr>
          <p:cNvSpPr txBox="1"/>
          <p:nvPr userDrawn="1"/>
        </p:nvSpPr>
        <p:spPr>
          <a:xfrm>
            <a:off x="17701247" y="566963"/>
            <a:ext cx="6156000" cy="728663"/>
          </a:xfrm>
          <a:prstGeom prst="rect">
            <a:avLst/>
          </a:prstGeom>
          <a:noFill/>
        </p:spPr>
        <p:txBody>
          <a:bodyPr wrap="square" rtlCol="0" anchor="ctr">
            <a:noAutofit/>
          </a:bodyPr>
          <a:lstStyle/>
          <a:p>
            <a:pPr algn="l"/>
            <a:r>
              <a:rPr lang="nl-NL" sz="2600" b="1" dirty="0"/>
              <a:t>Toegang</a:t>
            </a:r>
          </a:p>
        </p:txBody>
      </p:sp>
      <p:pic>
        <p:nvPicPr>
          <p:cNvPr id="3" name="Picture 2">
            <a:extLst>
              <a:ext uri="{FF2B5EF4-FFF2-40B4-BE49-F238E27FC236}">
                <a16:creationId xmlns:a16="http://schemas.microsoft.com/office/drawing/2014/main" id="{26C11CF0-A558-0CA8-F3DA-D491F3F96E8B}"/>
              </a:ext>
            </a:extLst>
          </p:cNvPr>
          <p:cNvPicPr>
            <a:picLocks noChangeAspect="1"/>
          </p:cNvPicPr>
          <p:nvPr userDrawn="1"/>
        </p:nvPicPr>
        <p:blipFill>
          <a:blip r:embed="rId5"/>
          <a:stretch>
            <a:fillRect/>
          </a:stretch>
        </p:blipFill>
        <p:spPr>
          <a:xfrm>
            <a:off x="16315972" y="464401"/>
            <a:ext cx="951668" cy="951668"/>
          </a:xfrm>
          <a:prstGeom prst="rect">
            <a:avLst/>
          </a:prstGeom>
        </p:spPr>
      </p:pic>
    </p:spTree>
    <p:extLst>
      <p:ext uri="{BB962C8B-B14F-4D97-AF65-F5344CB8AC3E}">
        <p14:creationId xmlns:p14="http://schemas.microsoft.com/office/powerpoint/2010/main" val="163084901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3.12 Toegang Tekst over 2 kolomme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348756" y="1725278"/>
            <a:ext cx="21710640" cy="1293785"/>
          </a:xfrm>
        </p:spPr>
        <p:txBody>
          <a:bodyPr/>
          <a:lstStyle>
            <a:lvl1pPr>
              <a:defRPr sz="4800"/>
            </a:lvl1pPr>
          </a:lstStyle>
          <a:p>
            <a:r>
              <a:rPr lang="nl-NL" dirty="0"/>
              <a:t>Kolom titel</a:t>
            </a:r>
          </a:p>
        </p:txBody>
      </p:sp>
      <p:sp>
        <p:nvSpPr>
          <p:cNvPr id="5" name="Date Placeholder 4"/>
          <p:cNvSpPr>
            <a:spLocks noGrp="1"/>
          </p:cNvSpPr>
          <p:nvPr>
            <p:ph type="dt" sz="half" idx="10"/>
          </p:nvPr>
        </p:nvSpPr>
        <p:spPr/>
        <p:txBody>
          <a:bodyPr/>
          <a:lstStyle/>
          <a:p>
            <a:r>
              <a:rPr lang="nl-NL"/>
              <a:t>26 augustus 2021</a:t>
            </a:r>
            <a:endParaRPr lang="nl-NL" dirty="0"/>
          </a:p>
        </p:txBody>
      </p:sp>
      <p:sp>
        <p:nvSpPr>
          <p:cNvPr id="7" name="Slide Number Placeholder 6"/>
          <p:cNvSpPr>
            <a:spLocks noGrp="1"/>
          </p:cNvSpPr>
          <p:nvPr>
            <p:ph type="sldNum" sz="quarter" idx="12"/>
          </p:nvPr>
        </p:nvSpPr>
        <p:spPr/>
        <p:txBody>
          <a:bodyPr/>
          <a:lstStyle/>
          <a:p>
            <a:fld id="{58A012CB-14D3-4B29-B9BE-EBD198EAE235}" type="slidenum">
              <a:rPr lang="nl-NL" smtClean="0"/>
              <a:t>‹nr.›</a:t>
            </a:fld>
            <a:endParaRPr lang="nl-NL" dirty="0"/>
          </a:p>
        </p:txBody>
      </p:sp>
      <p:cxnSp>
        <p:nvCxnSpPr>
          <p:cNvPr id="11" name="Straight Connector 10">
            <a:extLst>
              <a:ext uri="{FF2B5EF4-FFF2-40B4-BE49-F238E27FC236}">
                <a16:creationId xmlns:a16="http://schemas.microsoft.com/office/drawing/2014/main" id="{937FD8D1-3DEF-4FCB-9CF8-50D4C190EF69}"/>
              </a:ext>
            </a:extLst>
          </p:cNvPr>
          <p:cNvCxnSpPr>
            <a:cxnSpLocks/>
          </p:cNvCxnSpPr>
          <p:nvPr userDrawn="1"/>
        </p:nvCxnSpPr>
        <p:spPr>
          <a:xfrm>
            <a:off x="1348756" y="3295650"/>
            <a:ext cx="21689664" cy="0"/>
          </a:xfrm>
          <a:prstGeom prst="line">
            <a:avLst/>
          </a:prstGeom>
          <a:ln w="38100">
            <a:solidFill>
              <a:srgbClr val="E17000"/>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F4EE1DA-9BE6-4C54-9886-AC193D9CE621}"/>
              </a:ext>
            </a:extLst>
          </p:cNvPr>
          <p:cNvSpPr>
            <a:spLocks noGrp="1"/>
          </p:cNvSpPr>
          <p:nvPr>
            <p:ph type="body" sz="quarter" idx="14" hasCustomPrompt="1"/>
          </p:nvPr>
        </p:nvSpPr>
        <p:spPr>
          <a:xfrm>
            <a:off x="1338266" y="3726000"/>
            <a:ext cx="21710641" cy="8702675"/>
          </a:xfrm>
        </p:spPr>
        <p:txBody>
          <a:bodyPr numCol="2" spcCol="1080000"/>
          <a:lstStyle/>
          <a:p>
            <a:pPr lvl="0"/>
            <a:r>
              <a:rPr lang="nl-NL"/>
              <a:t>Click to edit Master text styles</a:t>
            </a:r>
          </a:p>
          <a:p>
            <a:pPr lvl="1"/>
            <a:r>
              <a:rPr lang="nl-NL"/>
              <a:t>Second level</a:t>
            </a:r>
          </a:p>
          <a:p>
            <a:pPr lvl="2"/>
            <a:r>
              <a:rPr lang="nl-NL"/>
              <a:t>Third level</a:t>
            </a:r>
          </a:p>
          <a:p>
            <a:pPr lvl="3"/>
            <a:r>
              <a:rPr lang="nl-NL"/>
              <a:t>Fourth level</a:t>
            </a:r>
          </a:p>
          <a:p>
            <a:pPr lvl="4"/>
            <a:r>
              <a:rPr lang="nl-NL"/>
              <a:t>Fifth level</a:t>
            </a:r>
            <a:endParaRPr lang="nl-NL" dirty="0"/>
          </a:p>
        </p:txBody>
      </p:sp>
      <p:pic>
        <p:nvPicPr>
          <p:cNvPr id="13" name="Logo">
            <a:extLst>
              <a:ext uri="{FF2B5EF4-FFF2-40B4-BE49-F238E27FC236}">
                <a16:creationId xmlns:a16="http://schemas.microsoft.com/office/drawing/2014/main" id="{A93AF3DA-9BC0-6B4B-9CBD-99BCF696C1F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709387" y="-1"/>
            <a:ext cx="968400" cy="2408258"/>
          </a:xfrm>
          <a:prstGeom prst="rect">
            <a:avLst/>
          </a:prstGeom>
        </p:spPr>
      </p:pic>
      <p:pic>
        <p:nvPicPr>
          <p:cNvPr id="12" name="Picture 6">
            <a:extLst>
              <a:ext uri="{FF2B5EF4-FFF2-40B4-BE49-F238E27FC236}">
                <a16:creationId xmlns:a16="http://schemas.microsoft.com/office/drawing/2014/main" id="{556D548D-9F19-6640-BA13-2DC5F552DFBF}"/>
              </a:ext>
            </a:extLst>
          </p:cNvPr>
          <p:cNvPicPr>
            <a:picLocks noChangeAspect="1"/>
          </p:cNvPicPr>
          <p:nvPr userDrawn="1"/>
        </p:nvPicPr>
        <p:blipFill>
          <a:blip r:embed="rId4"/>
          <a:stretch>
            <a:fillRect/>
          </a:stretch>
        </p:blipFill>
        <p:spPr>
          <a:xfrm>
            <a:off x="16315972" y="464400"/>
            <a:ext cx="8071203" cy="951668"/>
          </a:xfrm>
          <a:prstGeom prst="rect">
            <a:avLst/>
          </a:prstGeom>
        </p:spPr>
      </p:pic>
      <p:sp>
        <p:nvSpPr>
          <p:cNvPr id="14" name="Tekstvak 13">
            <a:extLst>
              <a:ext uri="{FF2B5EF4-FFF2-40B4-BE49-F238E27FC236}">
                <a16:creationId xmlns:a16="http://schemas.microsoft.com/office/drawing/2014/main" id="{43A778F9-56CC-3841-B5AB-7551E324F24C}"/>
              </a:ext>
            </a:extLst>
          </p:cNvPr>
          <p:cNvSpPr txBox="1"/>
          <p:nvPr userDrawn="1"/>
        </p:nvSpPr>
        <p:spPr>
          <a:xfrm>
            <a:off x="17701247" y="566963"/>
            <a:ext cx="6156000" cy="728663"/>
          </a:xfrm>
          <a:prstGeom prst="rect">
            <a:avLst/>
          </a:prstGeom>
          <a:noFill/>
        </p:spPr>
        <p:txBody>
          <a:bodyPr wrap="square" rtlCol="0" anchor="ctr">
            <a:noAutofit/>
          </a:bodyPr>
          <a:lstStyle/>
          <a:p>
            <a:pPr algn="l"/>
            <a:r>
              <a:rPr lang="nl-NL" sz="2600" b="1" dirty="0"/>
              <a:t>Toegang</a:t>
            </a:r>
          </a:p>
        </p:txBody>
      </p:sp>
      <p:pic>
        <p:nvPicPr>
          <p:cNvPr id="3" name="Picture 2">
            <a:extLst>
              <a:ext uri="{FF2B5EF4-FFF2-40B4-BE49-F238E27FC236}">
                <a16:creationId xmlns:a16="http://schemas.microsoft.com/office/drawing/2014/main" id="{6F43B93F-1F8C-87F0-38A0-04A3FC224B97}"/>
              </a:ext>
            </a:extLst>
          </p:cNvPr>
          <p:cNvPicPr>
            <a:picLocks noChangeAspect="1"/>
          </p:cNvPicPr>
          <p:nvPr userDrawn="1"/>
        </p:nvPicPr>
        <p:blipFill>
          <a:blip r:embed="rId5"/>
          <a:stretch>
            <a:fillRect/>
          </a:stretch>
        </p:blipFill>
        <p:spPr>
          <a:xfrm>
            <a:off x="16315972" y="464401"/>
            <a:ext cx="951668" cy="951668"/>
          </a:xfrm>
          <a:prstGeom prst="rect">
            <a:avLst/>
          </a:prstGeom>
        </p:spPr>
      </p:pic>
    </p:spTree>
    <p:extLst>
      <p:ext uri="{BB962C8B-B14F-4D97-AF65-F5344CB8AC3E}">
        <p14:creationId xmlns:p14="http://schemas.microsoft.com/office/powerpoint/2010/main" val="360834215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3.13 Toegang Tabel of Grafiek">
    <p:spTree>
      <p:nvGrpSpPr>
        <p:cNvPr id="1" name=""/>
        <p:cNvGrpSpPr/>
        <p:nvPr/>
      </p:nvGrpSpPr>
      <p:grpSpPr>
        <a:xfrm>
          <a:off x="0" y="0"/>
          <a:ext cx="0" cy="0"/>
          <a:chOff x="0" y="0"/>
          <a:chExt cx="0" cy="0"/>
        </a:xfrm>
      </p:grpSpPr>
      <p:sp>
        <p:nvSpPr>
          <p:cNvPr id="2" name="Title 1"/>
          <p:cNvSpPr>
            <a:spLocks noGrp="1"/>
          </p:cNvSpPr>
          <p:nvPr>
            <p:ph type="title"/>
          </p:nvPr>
        </p:nvSpPr>
        <p:spPr>
          <a:xfrm>
            <a:off x="1348755" y="1725278"/>
            <a:ext cx="21689664" cy="1293785"/>
          </a:xfrm>
        </p:spPr>
        <p:txBody>
          <a:bodyPr/>
          <a:lstStyle>
            <a:lvl1pPr>
              <a:defRPr sz="4800"/>
            </a:lvl1pPr>
          </a:lstStyle>
          <a:p>
            <a:r>
              <a:rPr lang="nl-NL" dirty="0"/>
              <a:t>Click </a:t>
            </a:r>
            <a:r>
              <a:rPr lang="nl-NL" dirty="0" err="1"/>
              <a:t>to</a:t>
            </a:r>
            <a:r>
              <a:rPr lang="nl-NL" dirty="0"/>
              <a:t> </a:t>
            </a:r>
            <a:r>
              <a:rPr lang="nl-NL" dirty="0" err="1"/>
              <a:t>edit</a:t>
            </a:r>
            <a:r>
              <a:rPr lang="nl-NL" dirty="0"/>
              <a:t> Master </a:t>
            </a:r>
            <a:r>
              <a:rPr lang="nl-NL" dirty="0" err="1"/>
              <a:t>title</a:t>
            </a:r>
            <a:r>
              <a:rPr lang="nl-NL" dirty="0"/>
              <a:t> </a:t>
            </a:r>
            <a:r>
              <a:rPr lang="nl-NL" dirty="0" err="1"/>
              <a:t>style</a:t>
            </a:r>
            <a:endParaRPr lang="nl-NL" dirty="0"/>
          </a:p>
        </p:txBody>
      </p:sp>
      <p:sp>
        <p:nvSpPr>
          <p:cNvPr id="4" name="Date Placeholder 3"/>
          <p:cNvSpPr>
            <a:spLocks noGrp="1"/>
          </p:cNvSpPr>
          <p:nvPr>
            <p:ph type="dt" sz="half" idx="10"/>
          </p:nvPr>
        </p:nvSpPr>
        <p:spPr/>
        <p:txBody>
          <a:bodyPr/>
          <a:lstStyle/>
          <a:p>
            <a:r>
              <a:rPr lang="nl-NL"/>
              <a:t>26 augustus 2021</a:t>
            </a:r>
            <a:endParaRPr lang="nl-NL" dirty="0"/>
          </a:p>
        </p:txBody>
      </p:sp>
      <p:sp>
        <p:nvSpPr>
          <p:cNvPr id="6" name="Slide Number Placeholder 5"/>
          <p:cNvSpPr>
            <a:spLocks noGrp="1"/>
          </p:cNvSpPr>
          <p:nvPr>
            <p:ph type="sldNum" sz="quarter" idx="12"/>
          </p:nvPr>
        </p:nvSpPr>
        <p:spPr/>
        <p:txBody>
          <a:bodyPr/>
          <a:lstStyle/>
          <a:p>
            <a:fld id="{58A012CB-14D3-4B29-B9BE-EBD198EAE235}" type="slidenum">
              <a:rPr lang="nl-NL" smtClean="0"/>
              <a:t>‹nr.›</a:t>
            </a:fld>
            <a:endParaRPr lang="nl-NL" dirty="0"/>
          </a:p>
        </p:txBody>
      </p:sp>
      <p:pic>
        <p:nvPicPr>
          <p:cNvPr id="13" name="Logo">
            <a:extLst>
              <a:ext uri="{FF2B5EF4-FFF2-40B4-BE49-F238E27FC236}">
                <a16:creationId xmlns:a16="http://schemas.microsoft.com/office/drawing/2014/main" id="{79F293BA-1623-4A76-8D5B-FD12AA92B2A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709387" y="-1"/>
            <a:ext cx="968400" cy="2408258"/>
          </a:xfrm>
          <a:prstGeom prst="rect">
            <a:avLst/>
          </a:prstGeom>
        </p:spPr>
      </p:pic>
      <p:cxnSp>
        <p:nvCxnSpPr>
          <p:cNvPr id="9" name="Straight Connector 8">
            <a:extLst>
              <a:ext uri="{FF2B5EF4-FFF2-40B4-BE49-F238E27FC236}">
                <a16:creationId xmlns:a16="http://schemas.microsoft.com/office/drawing/2014/main" id="{31EF27C3-F59F-43D6-AAAF-8DA7D3A4CA7E}"/>
              </a:ext>
            </a:extLst>
          </p:cNvPr>
          <p:cNvCxnSpPr>
            <a:cxnSpLocks/>
          </p:cNvCxnSpPr>
          <p:nvPr userDrawn="1"/>
        </p:nvCxnSpPr>
        <p:spPr>
          <a:xfrm>
            <a:off x="1348756" y="3295650"/>
            <a:ext cx="21689664" cy="0"/>
          </a:xfrm>
          <a:prstGeom prst="line">
            <a:avLst/>
          </a:prstGeom>
          <a:ln w="38100">
            <a:solidFill>
              <a:srgbClr val="E17000"/>
            </a:solidFill>
          </a:ln>
        </p:spPr>
        <p:style>
          <a:lnRef idx="1">
            <a:schemeClr val="accent1"/>
          </a:lnRef>
          <a:fillRef idx="0">
            <a:schemeClr val="accent1"/>
          </a:fillRef>
          <a:effectRef idx="0">
            <a:schemeClr val="accent1"/>
          </a:effectRef>
          <a:fontRef idx="minor">
            <a:schemeClr val="tx1"/>
          </a:fontRef>
        </p:style>
      </p:cxnSp>
      <p:sp>
        <p:nvSpPr>
          <p:cNvPr id="5" name="Tijdelijke aanduiding voor tabel 4">
            <a:extLst>
              <a:ext uri="{FF2B5EF4-FFF2-40B4-BE49-F238E27FC236}">
                <a16:creationId xmlns:a16="http://schemas.microsoft.com/office/drawing/2014/main" id="{7BF9B7D8-7E90-244C-8B2F-C2B69B36DEDF}"/>
              </a:ext>
            </a:extLst>
          </p:cNvPr>
          <p:cNvSpPr>
            <a:spLocks noGrp="1"/>
          </p:cNvSpPr>
          <p:nvPr>
            <p:ph type="tbl" sz="quarter" idx="14"/>
          </p:nvPr>
        </p:nvSpPr>
        <p:spPr>
          <a:xfrm>
            <a:off x="1348756" y="3714749"/>
            <a:ext cx="21689664" cy="8640425"/>
          </a:xfrm>
        </p:spPr>
        <p:txBody>
          <a:bodyPr/>
          <a:lstStyle/>
          <a:p>
            <a:endParaRPr lang="nl-NL"/>
          </a:p>
        </p:txBody>
      </p:sp>
      <p:pic>
        <p:nvPicPr>
          <p:cNvPr id="8" name="Picture 6">
            <a:extLst>
              <a:ext uri="{FF2B5EF4-FFF2-40B4-BE49-F238E27FC236}">
                <a16:creationId xmlns:a16="http://schemas.microsoft.com/office/drawing/2014/main" id="{E118A022-2E33-AE43-96B0-C1A78C493678}"/>
              </a:ext>
            </a:extLst>
          </p:cNvPr>
          <p:cNvPicPr>
            <a:picLocks noChangeAspect="1"/>
          </p:cNvPicPr>
          <p:nvPr userDrawn="1"/>
        </p:nvPicPr>
        <p:blipFill>
          <a:blip r:embed="rId4"/>
          <a:stretch>
            <a:fillRect/>
          </a:stretch>
        </p:blipFill>
        <p:spPr>
          <a:xfrm>
            <a:off x="16315972" y="464400"/>
            <a:ext cx="8071203" cy="951668"/>
          </a:xfrm>
          <a:prstGeom prst="rect">
            <a:avLst/>
          </a:prstGeom>
        </p:spPr>
      </p:pic>
      <p:sp>
        <p:nvSpPr>
          <p:cNvPr id="10" name="Tekstvak 9">
            <a:extLst>
              <a:ext uri="{FF2B5EF4-FFF2-40B4-BE49-F238E27FC236}">
                <a16:creationId xmlns:a16="http://schemas.microsoft.com/office/drawing/2014/main" id="{E6FCF774-F7F6-124D-B2F2-189BDADBB1F4}"/>
              </a:ext>
            </a:extLst>
          </p:cNvPr>
          <p:cNvSpPr txBox="1"/>
          <p:nvPr userDrawn="1"/>
        </p:nvSpPr>
        <p:spPr>
          <a:xfrm>
            <a:off x="17701247" y="566963"/>
            <a:ext cx="6156000" cy="728663"/>
          </a:xfrm>
          <a:prstGeom prst="rect">
            <a:avLst/>
          </a:prstGeom>
          <a:noFill/>
        </p:spPr>
        <p:txBody>
          <a:bodyPr wrap="square" rtlCol="0" anchor="ctr">
            <a:noAutofit/>
          </a:bodyPr>
          <a:lstStyle/>
          <a:p>
            <a:pPr algn="l"/>
            <a:r>
              <a:rPr lang="nl-NL" sz="2600" b="1" dirty="0"/>
              <a:t>Toegang</a:t>
            </a:r>
          </a:p>
        </p:txBody>
      </p:sp>
      <p:pic>
        <p:nvPicPr>
          <p:cNvPr id="3" name="Picture 2">
            <a:extLst>
              <a:ext uri="{FF2B5EF4-FFF2-40B4-BE49-F238E27FC236}">
                <a16:creationId xmlns:a16="http://schemas.microsoft.com/office/drawing/2014/main" id="{B4A71845-1F60-FF10-D57C-5E1B40E28EEA}"/>
              </a:ext>
            </a:extLst>
          </p:cNvPr>
          <p:cNvPicPr>
            <a:picLocks noChangeAspect="1"/>
          </p:cNvPicPr>
          <p:nvPr userDrawn="1"/>
        </p:nvPicPr>
        <p:blipFill>
          <a:blip r:embed="rId5"/>
          <a:stretch>
            <a:fillRect/>
          </a:stretch>
        </p:blipFill>
        <p:spPr>
          <a:xfrm>
            <a:off x="16315972" y="464401"/>
            <a:ext cx="951668" cy="951668"/>
          </a:xfrm>
          <a:prstGeom prst="rect">
            <a:avLst/>
          </a:prstGeom>
        </p:spPr>
      </p:pic>
    </p:spTree>
    <p:extLst>
      <p:ext uri="{BB962C8B-B14F-4D97-AF65-F5344CB8AC3E}">
        <p14:creationId xmlns:p14="http://schemas.microsoft.com/office/powerpoint/2010/main" val="361092398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3.14 Toegang Beeld">
    <p:spTree>
      <p:nvGrpSpPr>
        <p:cNvPr id="1" name=""/>
        <p:cNvGrpSpPr/>
        <p:nvPr/>
      </p:nvGrpSpPr>
      <p:grpSpPr>
        <a:xfrm>
          <a:off x="0" y="0"/>
          <a:ext cx="0" cy="0"/>
          <a:chOff x="0" y="0"/>
          <a:chExt cx="0" cy="0"/>
        </a:xfrm>
      </p:grpSpPr>
      <p:pic>
        <p:nvPicPr>
          <p:cNvPr id="3" name="Logo">
            <a:extLst>
              <a:ext uri="{FF2B5EF4-FFF2-40B4-BE49-F238E27FC236}">
                <a16:creationId xmlns:a16="http://schemas.microsoft.com/office/drawing/2014/main" id="{E97658EF-1099-4CB2-8E8E-A889FB17CD54}"/>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709387" y="-1"/>
            <a:ext cx="968400" cy="2408258"/>
          </a:xfrm>
          <a:prstGeom prst="rect">
            <a:avLst/>
          </a:prstGeom>
        </p:spPr>
      </p:pic>
      <p:pic>
        <p:nvPicPr>
          <p:cNvPr id="4" name="Picture 6">
            <a:extLst>
              <a:ext uri="{FF2B5EF4-FFF2-40B4-BE49-F238E27FC236}">
                <a16:creationId xmlns:a16="http://schemas.microsoft.com/office/drawing/2014/main" id="{373FBD78-CF79-194C-AE0C-4D2B17A16DD8}"/>
              </a:ext>
            </a:extLst>
          </p:cNvPr>
          <p:cNvPicPr>
            <a:picLocks noChangeAspect="1"/>
          </p:cNvPicPr>
          <p:nvPr userDrawn="1"/>
        </p:nvPicPr>
        <p:blipFill>
          <a:blip r:embed="rId4"/>
          <a:stretch>
            <a:fillRect/>
          </a:stretch>
        </p:blipFill>
        <p:spPr>
          <a:xfrm>
            <a:off x="16315972" y="464400"/>
            <a:ext cx="8071203" cy="951668"/>
          </a:xfrm>
          <a:prstGeom prst="rect">
            <a:avLst/>
          </a:prstGeom>
        </p:spPr>
      </p:pic>
      <p:sp>
        <p:nvSpPr>
          <p:cNvPr id="5" name="Tekstvak 4">
            <a:extLst>
              <a:ext uri="{FF2B5EF4-FFF2-40B4-BE49-F238E27FC236}">
                <a16:creationId xmlns:a16="http://schemas.microsoft.com/office/drawing/2014/main" id="{0A26850D-6BAD-6842-A49D-992D4036E4C1}"/>
              </a:ext>
            </a:extLst>
          </p:cNvPr>
          <p:cNvSpPr txBox="1"/>
          <p:nvPr userDrawn="1"/>
        </p:nvSpPr>
        <p:spPr>
          <a:xfrm>
            <a:off x="17701247" y="566963"/>
            <a:ext cx="6156000" cy="728663"/>
          </a:xfrm>
          <a:prstGeom prst="rect">
            <a:avLst/>
          </a:prstGeom>
          <a:noFill/>
        </p:spPr>
        <p:txBody>
          <a:bodyPr wrap="square" rtlCol="0" anchor="ctr">
            <a:noAutofit/>
          </a:bodyPr>
          <a:lstStyle/>
          <a:p>
            <a:pPr algn="l"/>
            <a:r>
              <a:rPr lang="nl-NL" sz="2600" b="1" dirty="0"/>
              <a:t>Toegang</a:t>
            </a:r>
          </a:p>
        </p:txBody>
      </p:sp>
      <p:sp>
        <p:nvSpPr>
          <p:cNvPr id="7" name="Tijdelijke aanduiding voor afbeelding 3">
            <a:extLst>
              <a:ext uri="{FF2B5EF4-FFF2-40B4-BE49-F238E27FC236}">
                <a16:creationId xmlns:a16="http://schemas.microsoft.com/office/drawing/2014/main" id="{1285364B-54E1-FE4C-AC63-24684CF4CA1F}"/>
              </a:ext>
            </a:extLst>
          </p:cNvPr>
          <p:cNvSpPr>
            <a:spLocks noGrp="1"/>
          </p:cNvSpPr>
          <p:nvPr userDrawn="1">
            <p:ph type="pic" sz="quarter" idx="10"/>
          </p:nvPr>
        </p:nvSpPr>
        <p:spPr>
          <a:xfrm>
            <a:off x="0" y="1927123"/>
            <a:ext cx="24387175" cy="11788877"/>
          </a:xfrm>
        </p:spPr>
        <p:txBody>
          <a:bodyPr/>
          <a:lstStyle/>
          <a:p>
            <a:endParaRPr lang="nl-NL"/>
          </a:p>
        </p:txBody>
      </p:sp>
      <p:pic>
        <p:nvPicPr>
          <p:cNvPr id="2" name="Picture 1">
            <a:extLst>
              <a:ext uri="{FF2B5EF4-FFF2-40B4-BE49-F238E27FC236}">
                <a16:creationId xmlns:a16="http://schemas.microsoft.com/office/drawing/2014/main" id="{976C5FE7-52ED-4861-5A5C-B3121B649C55}"/>
              </a:ext>
            </a:extLst>
          </p:cNvPr>
          <p:cNvPicPr>
            <a:picLocks noChangeAspect="1"/>
          </p:cNvPicPr>
          <p:nvPr userDrawn="1"/>
        </p:nvPicPr>
        <p:blipFill>
          <a:blip r:embed="rId5"/>
          <a:stretch>
            <a:fillRect/>
          </a:stretch>
        </p:blipFill>
        <p:spPr>
          <a:xfrm>
            <a:off x="16315972" y="464401"/>
            <a:ext cx="951668" cy="951668"/>
          </a:xfrm>
          <a:prstGeom prst="rect">
            <a:avLst/>
          </a:prstGeom>
        </p:spPr>
      </p:pic>
    </p:spTree>
    <p:extLst>
      <p:ext uri="{BB962C8B-B14F-4D97-AF65-F5344CB8AC3E}">
        <p14:creationId xmlns:p14="http://schemas.microsoft.com/office/powerpoint/2010/main" val="323104744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4.1 Interactie Kernboodschap">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3E79D06-311A-43E8-9993-E38058BC57F1}"/>
              </a:ext>
            </a:extLst>
          </p:cNvPr>
          <p:cNvSpPr/>
          <p:nvPr userDrawn="1"/>
        </p:nvSpPr>
        <p:spPr>
          <a:xfrm>
            <a:off x="0" y="0"/>
            <a:ext cx="12193587" cy="13716000"/>
          </a:xfrm>
          <a:prstGeom prst="rect">
            <a:avLst/>
          </a:prstGeom>
          <a:solidFill>
            <a:srgbClr val="8FCA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pic>
        <p:nvPicPr>
          <p:cNvPr id="6" name="Graphic 5">
            <a:extLst>
              <a:ext uri="{FF2B5EF4-FFF2-40B4-BE49-F238E27FC236}">
                <a16:creationId xmlns:a16="http://schemas.microsoft.com/office/drawing/2014/main" id="{7DE29D8C-AB77-490C-84FE-4060D5F0D918}"/>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897011" y="3352801"/>
            <a:ext cx="8458304" cy="7029450"/>
          </a:xfrm>
          <a:prstGeom prst="rect">
            <a:avLst/>
          </a:prstGeom>
        </p:spPr>
      </p:pic>
      <p:pic>
        <p:nvPicPr>
          <p:cNvPr id="7" name="Logo">
            <a:extLst>
              <a:ext uri="{FF2B5EF4-FFF2-40B4-BE49-F238E27FC236}">
                <a16:creationId xmlns:a16="http://schemas.microsoft.com/office/drawing/2014/main" id="{07AAA810-4A77-0947-8D02-142622F7416B}"/>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709387" y="-1"/>
            <a:ext cx="968400" cy="2408258"/>
          </a:xfrm>
          <a:prstGeom prst="rect">
            <a:avLst/>
          </a:prstGeom>
        </p:spPr>
      </p:pic>
      <p:sp>
        <p:nvSpPr>
          <p:cNvPr id="11" name="Date Placeholder 4">
            <a:extLst>
              <a:ext uri="{FF2B5EF4-FFF2-40B4-BE49-F238E27FC236}">
                <a16:creationId xmlns:a16="http://schemas.microsoft.com/office/drawing/2014/main" id="{F68BA68E-4D57-024A-9AFC-8381BC73AD16}"/>
              </a:ext>
            </a:extLst>
          </p:cNvPr>
          <p:cNvSpPr>
            <a:spLocks noGrp="1"/>
          </p:cNvSpPr>
          <p:nvPr>
            <p:ph type="dt" sz="half" idx="10"/>
          </p:nvPr>
        </p:nvSpPr>
        <p:spPr>
          <a:xfrm>
            <a:off x="17166155" y="12781172"/>
            <a:ext cx="5007129" cy="730250"/>
          </a:xfrm>
        </p:spPr>
        <p:txBody>
          <a:bodyPr/>
          <a:lstStyle/>
          <a:p>
            <a:r>
              <a:rPr lang="nl-NL"/>
              <a:t>26 augustus 2021</a:t>
            </a:r>
            <a:endParaRPr lang="nl-NL" dirty="0"/>
          </a:p>
        </p:txBody>
      </p:sp>
      <p:sp>
        <p:nvSpPr>
          <p:cNvPr id="12" name="Slide Number Placeholder 6">
            <a:extLst>
              <a:ext uri="{FF2B5EF4-FFF2-40B4-BE49-F238E27FC236}">
                <a16:creationId xmlns:a16="http://schemas.microsoft.com/office/drawing/2014/main" id="{2065620C-CD7B-504F-8F3D-6056BC96F1DE}"/>
              </a:ext>
            </a:extLst>
          </p:cNvPr>
          <p:cNvSpPr>
            <a:spLocks noGrp="1"/>
          </p:cNvSpPr>
          <p:nvPr>
            <p:ph type="sldNum" sz="quarter" idx="12"/>
          </p:nvPr>
        </p:nvSpPr>
        <p:spPr>
          <a:xfrm>
            <a:off x="22411426" y="12781172"/>
            <a:ext cx="1557752" cy="730250"/>
          </a:xfrm>
        </p:spPr>
        <p:txBody>
          <a:bodyPr/>
          <a:lstStyle/>
          <a:p>
            <a:fld id="{58A012CB-14D3-4B29-B9BE-EBD198EAE235}" type="slidenum">
              <a:rPr lang="nl-NL" smtClean="0"/>
              <a:t>‹nr.›</a:t>
            </a:fld>
            <a:endParaRPr lang="nl-NL" dirty="0"/>
          </a:p>
        </p:txBody>
      </p:sp>
      <p:cxnSp>
        <p:nvCxnSpPr>
          <p:cNvPr id="18" name="Straight Connector 11">
            <a:extLst>
              <a:ext uri="{FF2B5EF4-FFF2-40B4-BE49-F238E27FC236}">
                <a16:creationId xmlns:a16="http://schemas.microsoft.com/office/drawing/2014/main" id="{4393D92E-8B5A-784A-A7AC-AA2BE38CAAAD}"/>
              </a:ext>
            </a:extLst>
          </p:cNvPr>
          <p:cNvCxnSpPr>
            <a:cxnSpLocks/>
          </p:cNvCxnSpPr>
          <p:nvPr userDrawn="1"/>
        </p:nvCxnSpPr>
        <p:spPr>
          <a:xfrm>
            <a:off x="12923112" y="5126395"/>
            <a:ext cx="10115308" cy="0"/>
          </a:xfrm>
          <a:prstGeom prst="line">
            <a:avLst/>
          </a:prstGeom>
          <a:ln w="38100">
            <a:solidFill>
              <a:srgbClr val="8FCAE7"/>
            </a:solidFill>
          </a:ln>
        </p:spPr>
        <p:style>
          <a:lnRef idx="1">
            <a:schemeClr val="accent1"/>
          </a:lnRef>
          <a:fillRef idx="0">
            <a:schemeClr val="accent1"/>
          </a:fillRef>
          <a:effectRef idx="0">
            <a:schemeClr val="accent1"/>
          </a:effectRef>
          <a:fontRef idx="minor">
            <a:schemeClr val="tx1"/>
          </a:fontRef>
        </p:style>
      </p:cxnSp>
      <p:sp>
        <p:nvSpPr>
          <p:cNvPr id="26" name="Tekstvak 25">
            <a:extLst>
              <a:ext uri="{FF2B5EF4-FFF2-40B4-BE49-F238E27FC236}">
                <a16:creationId xmlns:a16="http://schemas.microsoft.com/office/drawing/2014/main" id="{90A95DE3-3C57-6E49-AFED-CFAB31FBD32E}"/>
              </a:ext>
            </a:extLst>
          </p:cNvPr>
          <p:cNvSpPr txBox="1"/>
          <p:nvPr userDrawn="1"/>
        </p:nvSpPr>
        <p:spPr>
          <a:xfrm>
            <a:off x="12933600" y="3943061"/>
            <a:ext cx="10104820" cy="902918"/>
          </a:xfrm>
          <a:prstGeom prst="rect">
            <a:avLst/>
          </a:prstGeom>
          <a:noFill/>
        </p:spPr>
        <p:txBody>
          <a:bodyPr wrap="square" rtlCol="0" anchor="b" anchorCtr="0">
            <a:noAutofit/>
          </a:bodyPr>
          <a:lstStyle/>
          <a:p>
            <a:pPr algn="l"/>
            <a:r>
              <a:rPr lang="nl-NL" sz="4800" b="1" dirty="0">
                <a:solidFill>
                  <a:srgbClr val="39870C"/>
                </a:solidFill>
              </a:rPr>
              <a:t>Interactie</a:t>
            </a:r>
          </a:p>
        </p:txBody>
      </p:sp>
      <p:sp>
        <p:nvSpPr>
          <p:cNvPr id="28" name="Tekstvak 27">
            <a:extLst>
              <a:ext uri="{FF2B5EF4-FFF2-40B4-BE49-F238E27FC236}">
                <a16:creationId xmlns:a16="http://schemas.microsoft.com/office/drawing/2014/main" id="{D777F8B9-B701-284F-A9D3-5017B023626C}"/>
              </a:ext>
            </a:extLst>
          </p:cNvPr>
          <p:cNvSpPr txBox="1"/>
          <p:nvPr userDrawn="1"/>
        </p:nvSpPr>
        <p:spPr>
          <a:xfrm>
            <a:off x="12920598" y="5556746"/>
            <a:ext cx="10128310" cy="3916419"/>
          </a:xfrm>
          <a:prstGeom prst="rect">
            <a:avLst/>
          </a:prstGeom>
          <a:noFill/>
        </p:spPr>
        <p:txBody>
          <a:bodyPr wrap="square" rtlCol="0">
            <a:noAutofit/>
          </a:bodyPr>
          <a:lstStyle/>
          <a:p>
            <a:pPr eaLnBrk="0" hangingPunct="0"/>
            <a:r>
              <a:rPr lang="nl-NL" sz="3200" dirty="0"/>
              <a:t>Burgers en ondernemers kunt u op een </a:t>
            </a:r>
          </a:p>
          <a:p>
            <a:pPr eaLnBrk="0" hangingPunct="0"/>
            <a:r>
              <a:rPr lang="nl-NL" sz="3200" dirty="0"/>
              <a:t>veilige en toegankelijke manier attenderen op belangrijke zaken met een digitaal bericht. </a:t>
            </a:r>
          </a:p>
          <a:p>
            <a:pPr eaLnBrk="0" hangingPunct="0"/>
            <a:endParaRPr lang="nl-NL" sz="3200" dirty="0"/>
          </a:p>
          <a:p>
            <a:pPr eaLnBrk="0" hangingPunct="0"/>
            <a:r>
              <a:rPr lang="nl-NL" sz="3200" dirty="0"/>
              <a:t>Ook kunt u iemand inzicht geven in zijn of haar geregistreerde gegevens en diegene de regie geven over deze persoonsgegevens, waaronder het delen met anderen.</a:t>
            </a:r>
          </a:p>
        </p:txBody>
      </p:sp>
      <p:pic>
        <p:nvPicPr>
          <p:cNvPr id="13" name="Graphic 12">
            <a:extLst>
              <a:ext uri="{FF2B5EF4-FFF2-40B4-BE49-F238E27FC236}">
                <a16:creationId xmlns:a16="http://schemas.microsoft.com/office/drawing/2014/main" id="{A6455DB3-77EF-6540-B258-AD1A724B09B3}"/>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6315972" y="464159"/>
            <a:ext cx="7833078" cy="964483"/>
          </a:xfrm>
          <a:prstGeom prst="rect">
            <a:avLst/>
          </a:prstGeom>
        </p:spPr>
      </p:pic>
      <p:sp>
        <p:nvSpPr>
          <p:cNvPr id="14" name="Tekstvak 13">
            <a:extLst>
              <a:ext uri="{FF2B5EF4-FFF2-40B4-BE49-F238E27FC236}">
                <a16:creationId xmlns:a16="http://schemas.microsoft.com/office/drawing/2014/main" id="{8B92C893-A9DE-0E48-96BD-91C2062CEDE0}"/>
              </a:ext>
            </a:extLst>
          </p:cNvPr>
          <p:cNvSpPr txBox="1"/>
          <p:nvPr userDrawn="1"/>
        </p:nvSpPr>
        <p:spPr>
          <a:xfrm>
            <a:off x="17701247" y="566963"/>
            <a:ext cx="6156000" cy="728663"/>
          </a:xfrm>
          <a:prstGeom prst="rect">
            <a:avLst/>
          </a:prstGeom>
          <a:noFill/>
        </p:spPr>
        <p:txBody>
          <a:bodyPr wrap="square" rtlCol="0" anchor="ctr">
            <a:noAutofit/>
          </a:bodyPr>
          <a:lstStyle/>
          <a:p>
            <a:pPr algn="l"/>
            <a:r>
              <a:rPr lang="nl-NL" sz="2600" b="1" dirty="0"/>
              <a:t>Interactie</a:t>
            </a:r>
          </a:p>
        </p:txBody>
      </p:sp>
      <p:pic>
        <p:nvPicPr>
          <p:cNvPr id="3" name="Picture 2">
            <a:extLst>
              <a:ext uri="{FF2B5EF4-FFF2-40B4-BE49-F238E27FC236}">
                <a16:creationId xmlns:a16="http://schemas.microsoft.com/office/drawing/2014/main" id="{99E3AE42-696E-20F2-C2BD-75700BDDB3A7}"/>
              </a:ext>
            </a:extLst>
          </p:cNvPr>
          <p:cNvPicPr>
            <a:picLocks noChangeAspect="1"/>
          </p:cNvPicPr>
          <p:nvPr userDrawn="1"/>
        </p:nvPicPr>
        <p:blipFill>
          <a:blip r:embed="rId8"/>
          <a:stretch>
            <a:fillRect/>
          </a:stretch>
        </p:blipFill>
        <p:spPr>
          <a:xfrm>
            <a:off x="16315972" y="464400"/>
            <a:ext cx="968400" cy="968400"/>
          </a:xfrm>
          <a:prstGeom prst="rect">
            <a:avLst/>
          </a:prstGeom>
        </p:spPr>
      </p:pic>
    </p:spTree>
    <p:extLst>
      <p:ext uri="{BB962C8B-B14F-4D97-AF65-F5344CB8AC3E}">
        <p14:creationId xmlns:p14="http://schemas.microsoft.com/office/powerpoint/2010/main" val="131926690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4.2 Interactie Kernboodschap met illustrati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C2D09B5-47EE-4FA2-919C-C0E306FA2016}"/>
              </a:ext>
            </a:extLst>
          </p:cNvPr>
          <p:cNvSpPr/>
          <p:nvPr userDrawn="1"/>
        </p:nvSpPr>
        <p:spPr>
          <a:xfrm>
            <a:off x="0" y="0"/>
            <a:ext cx="12193587" cy="13716000"/>
          </a:xfrm>
          <a:prstGeom prst="rect">
            <a:avLst/>
          </a:prstGeom>
          <a:solidFill>
            <a:srgbClr val="E9F4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5" name="Date Placeholder 4"/>
          <p:cNvSpPr>
            <a:spLocks noGrp="1"/>
          </p:cNvSpPr>
          <p:nvPr>
            <p:ph type="dt" sz="half" idx="10"/>
          </p:nvPr>
        </p:nvSpPr>
        <p:spPr/>
        <p:txBody>
          <a:bodyPr/>
          <a:lstStyle/>
          <a:p>
            <a:r>
              <a:rPr lang="nl-NL"/>
              <a:t>26 augustus 2021</a:t>
            </a:r>
            <a:endParaRPr lang="nl-NL" dirty="0"/>
          </a:p>
        </p:txBody>
      </p:sp>
      <p:sp>
        <p:nvSpPr>
          <p:cNvPr id="7" name="Slide Number Placeholder 6"/>
          <p:cNvSpPr>
            <a:spLocks noGrp="1"/>
          </p:cNvSpPr>
          <p:nvPr>
            <p:ph type="sldNum" sz="quarter" idx="12"/>
          </p:nvPr>
        </p:nvSpPr>
        <p:spPr/>
        <p:txBody>
          <a:bodyPr/>
          <a:lstStyle/>
          <a:p>
            <a:fld id="{58A012CB-14D3-4B29-B9BE-EBD198EAE235}" type="slidenum">
              <a:rPr lang="nl-NL" smtClean="0"/>
              <a:t>‹nr.›</a:t>
            </a:fld>
            <a:endParaRPr lang="nl-NL" dirty="0"/>
          </a:p>
        </p:txBody>
      </p:sp>
      <p:pic>
        <p:nvPicPr>
          <p:cNvPr id="10" name="Logo">
            <a:extLst>
              <a:ext uri="{FF2B5EF4-FFF2-40B4-BE49-F238E27FC236}">
                <a16:creationId xmlns:a16="http://schemas.microsoft.com/office/drawing/2014/main" id="{EC3E1A9C-B3A2-427F-8EB7-E0129597096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709387" y="-1"/>
            <a:ext cx="968400" cy="2408258"/>
          </a:xfrm>
          <a:prstGeom prst="rect">
            <a:avLst/>
          </a:prstGeom>
        </p:spPr>
      </p:pic>
      <p:pic>
        <p:nvPicPr>
          <p:cNvPr id="12" name="Graphic 11">
            <a:extLst>
              <a:ext uri="{FF2B5EF4-FFF2-40B4-BE49-F238E27FC236}">
                <a16:creationId xmlns:a16="http://schemas.microsoft.com/office/drawing/2014/main" id="{1EEFDCA7-E988-A94C-9779-1A39DDF42620}"/>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6320812" y="464159"/>
            <a:ext cx="8071200" cy="964483"/>
          </a:xfrm>
          <a:prstGeom prst="rect">
            <a:avLst/>
          </a:prstGeom>
        </p:spPr>
      </p:pic>
      <p:sp>
        <p:nvSpPr>
          <p:cNvPr id="13" name="Tekstvak 12">
            <a:extLst>
              <a:ext uri="{FF2B5EF4-FFF2-40B4-BE49-F238E27FC236}">
                <a16:creationId xmlns:a16="http://schemas.microsoft.com/office/drawing/2014/main" id="{FDD3A463-C2D8-EE43-83F5-7F9607FD6FBE}"/>
              </a:ext>
            </a:extLst>
          </p:cNvPr>
          <p:cNvSpPr txBox="1"/>
          <p:nvPr userDrawn="1"/>
        </p:nvSpPr>
        <p:spPr>
          <a:xfrm>
            <a:off x="17701247" y="566963"/>
            <a:ext cx="6156000" cy="728663"/>
          </a:xfrm>
          <a:prstGeom prst="rect">
            <a:avLst/>
          </a:prstGeom>
          <a:noFill/>
        </p:spPr>
        <p:txBody>
          <a:bodyPr wrap="square" rtlCol="0" anchor="ctr">
            <a:noAutofit/>
          </a:bodyPr>
          <a:lstStyle/>
          <a:p>
            <a:pPr algn="l"/>
            <a:r>
              <a:rPr lang="nl-NL" sz="2600" b="1" dirty="0"/>
              <a:t>Interactie</a:t>
            </a:r>
          </a:p>
        </p:txBody>
      </p:sp>
      <p:pic>
        <p:nvPicPr>
          <p:cNvPr id="18" name="Afbeelding 17">
            <a:extLst>
              <a:ext uri="{FF2B5EF4-FFF2-40B4-BE49-F238E27FC236}">
                <a16:creationId xmlns:a16="http://schemas.microsoft.com/office/drawing/2014/main" id="{C67AE91F-035B-2547-9EB3-8B00F9CA6024}"/>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2665538" y="3232150"/>
            <a:ext cx="6858000" cy="7251700"/>
          </a:xfrm>
          <a:prstGeom prst="rect">
            <a:avLst/>
          </a:prstGeom>
        </p:spPr>
      </p:pic>
      <p:cxnSp>
        <p:nvCxnSpPr>
          <p:cNvPr id="14" name="Straight Connector 11">
            <a:extLst>
              <a:ext uri="{FF2B5EF4-FFF2-40B4-BE49-F238E27FC236}">
                <a16:creationId xmlns:a16="http://schemas.microsoft.com/office/drawing/2014/main" id="{F6CEE914-9D13-D54B-B5CA-8819BC535BB8}"/>
              </a:ext>
            </a:extLst>
          </p:cNvPr>
          <p:cNvCxnSpPr>
            <a:cxnSpLocks/>
          </p:cNvCxnSpPr>
          <p:nvPr userDrawn="1"/>
        </p:nvCxnSpPr>
        <p:spPr>
          <a:xfrm>
            <a:off x="12923112" y="5126395"/>
            <a:ext cx="10115308" cy="0"/>
          </a:xfrm>
          <a:prstGeom prst="line">
            <a:avLst/>
          </a:prstGeom>
          <a:ln w="38100">
            <a:solidFill>
              <a:srgbClr val="8FCAE7"/>
            </a:solidFill>
          </a:ln>
        </p:spPr>
        <p:style>
          <a:lnRef idx="1">
            <a:schemeClr val="accent1"/>
          </a:lnRef>
          <a:fillRef idx="0">
            <a:schemeClr val="accent1"/>
          </a:fillRef>
          <a:effectRef idx="0">
            <a:schemeClr val="accent1"/>
          </a:effectRef>
          <a:fontRef idx="minor">
            <a:schemeClr val="tx1"/>
          </a:fontRef>
        </p:style>
      </p:cxnSp>
      <p:sp>
        <p:nvSpPr>
          <p:cNvPr id="15" name="Tekstvak 14">
            <a:extLst>
              <a:ext uri="{FF2B5EF4-FFF2-40B4-BE49-F238E27FC236}">
                <a16:creationId xmlns:a16="http://schemas.microsoft.com/office/drawing/2014/main" id="{75A6C407-3710-9346-ADD7-4A886ED09A77}"/>
              </a:ext>
            </a:extLst>
          </p:cNvPr>
          <p:cNvSpPr txBox="1"/>
          <p:nvPr userDrawn="1"/>
        </p:nvSpPr>
        <p:spPr>
          <a:xfrm>
            <a:off x="12933600" y="3943061"/>
            <a:ext cx="10104820" cy="902918"/>
          </a:xfrm>
          <a:prstGeom prst="rect">
            <a:avLst/>
          </a:prstGeom>
          <a:noFill/>
        </p:spPr>
        <p:txBody>
          <a:bodyPr wrap="square" rtlCol="0" anchor="b" anchorCtr="0">
            <a:noAutofit/>
          </a:bodyPr>
          <a:lstStyle/>
          <a:p>
            <a:pPr algn="l"/>
            <a:r>
              <a:rPr lang="nl-NL" sz="4800" b="1" dirty="0">
                <a:solidFill>
                  <a:srgbClr val="39870C"/>
                </a:solidFill>
              </a:rPr>
              <a:t>Interactie</a:t>
            </a:r>
          </a:p>
        </p:txBody>
      </p:sp>
      <p:sp>
        <p:nvSpPr>
          <p:cNvPr id="16" name="Tekstvak 15">
            <a:extLst>
              <a:ext uri="{FF2B5EF4-FFF2-40B4-BE49-F238E27FC236}">
                <a16:creationId xmlns:a16="http://schemas.microsoft.com/office/drawing/2014/main" id="{345D07BC-5871-5744-8C5A-1096E40EC17A}"/>
              </a:ext>
            </a:extLst>
          </p:cNvPr>
          <p:cNvSpPr txBox="1"/>
          <p:nvPr userDrawn="1"/>
        </p:nvSpPr>
        <p:spPr>
          <a:xfrm>
            <a:off x="12920598" y="5556746"/>
            <a:ext cx="10128310" cy="3916419"/>
          </a:xfrm>
          <a:prstGeom prst="rect">
            <a:avLst/>
          </a:prstGeom>
          <a:noFill/>
        </p:spPr>
        <p:txBody>
          <a:bodyPr wrap="square" rtlCol="0">
            <a:noAutofit/>
          </a:bodyPr>
          <a:lstStyle/>
          <a:p>
            <a:pPr eaLnBrk="0" hangingPunct="0"/>
            <a:r>
              <a:rPr lang="nl-NL" sz="3200" dirty="0"/>
              <a:t>Burgers en ondernemers kunt u op een </a:t>
            </a:r>
          </a:p>
          <a:p>
            <a:pPr eaLnBrk="0" hangingPunct="0"/>
            <a:r>
              <a:rPr lang="nl-NL" sz="3200" dirty="0"/>
              <a:t>veilige en toegankelijke manier attenderen op belangrijke zaken met een digitaal bericht. </a:t>
            </a:r>
          </a:p>
          <a:p>
            <a:pPr eaLnBrk="0" hangingPunct="0"/>
            <a:endParaRPr lang="nl-NL" sz="3200" dirty="0"/>
          </a:p>
          <a:p>
            <a:pPr eaLnBrk="0" hangingPunct="0"/>
            <a:r>
              <a:rPr lang="nl-NL" sz="3200" dirty="0"/>
              <a:t>Ook kunt u iemand inzicht geven in zijn of haar geregistreerde gegevens en diegene de regie geven over deze persoonsgegevens, waaronder het delen met anderen.</a:t>
            </a:r>
          </a:p>
        </p:txBody>
      </p:sp>
      <p:pic>
        <p:nvPicPr>
          <p:cNvPr id="2" name="Picture 1">
            <a:extLst>
              <a:ext uri="{FF2B5EF4-FFF2-40B4-BE49-F238E27FC236}">
                <a16:creationId xmlns:a16="http://schemas.microsoft.com/office/drawing/2014/main" id="{ECCC7993-13C4-F897-28B5-B2F77D538389}"/>
              </a:ext>
            </a:extLst>
          </p:cNvPr>
          <p:cNvPicPr>
            <a:picLocks noChangeAspect="1"/>
          </p:cNvPicPr>
          <p:nvPr userDrawn="1"/>
        </p:nvPicPr>
        <p:blipFill>
          <a:blip r:embed="rId7"/>
          <a:stretch>
            <a:fillRect/>
          </a:stretch>
        </p:blipFill>
        <p:spPr>
          <a:xfrm>
            <a:off x="16315972" y="464400"/>
            <a:ext cx="968400" cy="968400"/>
          </a:xfrm>
          <a:prstGeom prst="rect">
            <a:avLst/>
          </a:prstGeom>
        </p:spPr>
      </p:pic>
    </p:spTree>
    <p:extLst>
      <p:ext uri="{BB962C8B-B14F-4D97-AF65-F5344CB8AC3E}">
        <p14:creationId xmlns:p14="http://schemas.microsoft.com/office/powerpoint/2010/main" val="158073727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4.3 Interactie Tussenblad">
    <p:bg>
      <p:bgPr>
        <a:solidFill>
          <a:srgbClr val="8FCAE7"/>
        </a:solidFill>
        <a:effectLst/>
      </p:bgPr>
    </p:bg>
    <p:spTree>
      <p:nvGrpSpPr>
        <p:cNvPr id="1" name=""/>
        <p:cNvGrpSpPr/>
        <p:nvPr/>
      </p:nvGrpSpPr>
      <p:grpSpPr>
        <a:xfrm>
          <a:off x="0" y="0"/>
          <a:ext cx="0" cy="0"/>
          <a:chOff x="0" y="0"/>
          <a:chExt cx="0" cy="0"/>
        </a:xfrm>
      </p:grpSpPr>
      <p:pic>
        <p:nvPicPr>
          <p:cNvPr id="10" name="Picture 3">
            <a:extLst>
              <a:ext uri="{FF2B5EF4-FFF2-40B4-BE49-F238E27FC236}">
                <a16:creationId xmlns:a16="http://schemas.microsoft.com/office/drawing/2014/main" id="{331C26AA-4B81-8845-9CF9-4F4B2321F43A}"/>
              </a:ext>
            </a:extLst>
          </p:cNvPr>
          <p:cNvPicPr>
            <a:picLocks noChangeAspect="1"/>
          </p:cNvPicPr>
          <p:nvPr userDrawn="1"/>
        </p:nvPicPr>
        <p:blipFill>
          <a:blip r:embed="rId2"/>
          <a:stretch>
            <a:fillRect/>
          </a:stretch>
        </p:blipFill>
        <p:spPr>
          <a:xfrm>
            <a:off x="11812587" y="4316805"/>
            <a:ext cx="763200" cy="9414035"/>
          </a:xfrm>
          <a:prstGeom prst="rect">
            <a:avLst/>
          </a:prstGeom>
        </p:spPr>
      </p:pic>
      <p:pic>
        <p:nvPicPr>
          <p:cNvPr id="23" name="Logo">
            <a:extLst>
              <a:ext uri="{FF2B5EF4-FFF2-40B4-BE49-F238E27FC236}">
                <a16:creationId xmlns:a16="http://schemas.microsoft.com/office/drawing/2014/main" id="{7E6F2157-E24D-D946-BAAF-5D051AFAF56E}"/>
              </a:ext>
            </a:extLst>
          </p:cNvPr>
          <p:cNvPicPr>
            <a:picLocks noChangeAspect="1"/>
          </p:cNvPicPr>
          <p:nvPr userDrawn="1"/>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709396" y="-1"/>
            <a:ext cx="968400" cy="2408258"/>
          </a:xfrm>
          <a:prstGeom prst="rect">
            <a:avLst/>
          </a:prstGeom>
        </p:spPr>
      </p:pic>
      <p:sp>
        <p:nvSpPr>
          <p:cNvPr id="31" name="Tekstvak 4">
            <a:extLst>
              <a:ext uri="{FF2B5EF4-FFF2-40B4-BE49-F238E27FC236}">
                <a16:creationId xmlns:a16="http://schemas.microsoft.com/office/drawing/2014/main" id="{1A3A5AC5-777F-FF43-91CA-0AD52F132250}"/>
              </a:ext>
            </a:extLst>
          </p:cNvPr>
          <p:cNvSpPr txBox="1"/>
          <p:nvPr userDrawn="1"/>
        </p:nvSpPr>
        <p:spPr>
          <a:xfrm>
            <a:off x="4904165" y="4322563"/>
            <a:ext cx="6323601" cy="6223494"/>
          </a:xfrm>
          <a:prstGeom prst="rect">
            <a:avLst/>
          </a:prstGeom>
          <a:noFill/>
        </p:spPr>
        <p:txBody>
          <a:bodyPr wrap="square" rtlCol="0">
            <a:noAutofit/>
          </a:bodyPr>
          <a:lstStyle/>
          <a:p>
            <a:pPr algn="r">
              <a:lnSpc>
                <a:spcPct val="92000"/>
              </a:lnSpc>
            </a:pPr>
            <a:r>
              <a:rPr lang="nl-NL" sz="4100" dirty="0">
                <a:solidFill>
                  <a:schemeClr val="bg1">
                    <a:alpha val="50000"/>
                  </a:schemeClr>
                </a:solidFill>
              </a:rPr>
              <a:t>Toegang</a:t>
            </a:r>
            <a:endParaRPr lang="nl-NL" sz="4100" dirty="0">
              <a:solidFill>
                <a:schemeClr val="bg1"/>
              </a:solidFill>
            </a:endParaRPr>
          </a:p>
          <a:p>
            <a:pPr algn="r">
              <a:lnSpc>
                <a:spcPct val="92000"/>
              </a:lnSpc>
            </a:pPr>
            <a:endParaRPr lang="nl-NL" sz="4100" dirty="0"/>
          </a:p>
          <a:p>
            <a:pPr algn="r">
              <a:lnSpc>
                <a:spcPct val="92000"/>
              </a:lnSpc>
            </a:pPr>
            <a:r>
              <a:rPr lang="nl-NL" sz="4100" dirty="0">
                <a:solidFill>
                  <a:schemeClr val="tx1"/>
                </a:solidFill>
              </a:rPr>
              <a:t>Interactie</a:t>
            </a:r>
          </a:p>
          <a:p>
            <a:pPr algn="r">
              <a:lnSpc>
                <a:spcPct val="92000"/>
              </a:lnSpc>
            </a:pPr>
            <a:endParaRPr lang="nl-NL" sz="4100" dirty="0">
              <a:solidFill>
                <a:schemeClr val="bg1">
                  <a:alpha val="50000"/>
                </a:schemeClr>
              </a:solidFill>
            </a:endParaRPr>
          </a:p>
          <a:p>
            <a:pPr algn="r">
              <a:lnSpc>
                <a:spcPct val="92000"/>
              </a:lnSpc>
            </a:pPr>
            <a:r>
              <a:rPr lang="nl-NL" sz="4100" dirty="0">
                <a:solidFill>
                  <a:schemeClr val="bg1">
                    <a:alpha val="50000"/>
                  </a:schemeClr>
                </a:solidFill>
              </a:rPr>
              <a:t>Gegevensuitwisseling</a:t>
            </a:r>
          </a:p>
          <a:p>
            <a:pPr algn="r">
              <a:lnSpc>
                <a:spcPct val="92000"/>
              </a:lnSpc>
            </a:pPr>
            <a:endParaRPr lang="nl-NL" sz="4100" dirty="0">
              <a:solidFill>
                <a:schemeClr val="bg1">
                  <a:alpha val="50000"/>
                </a:schemeClr>
              </a:solidFill>
            </a:endParaRPr>
          </a:p>
          <a:p>
            <a:pPr algn="r">
              <a:lnSpc>
                <a:spcPct val="92000"/>
              </a:lnSpc>
            </a:pPr>
            <a:r>
              <a:rPr lang="nl-NL" sz="4100" dirty="0">
                <a:solidFill>
                  <a:schemeClr val="bg1">
                    <a:alpha val="50000"/>
                  </a:schemeClr>
                </a:solidFill>
              </a:rPr>
              <a:t>Infrastructuur</a:t>
            </a:r>
          </a:p>
          <a:p>
            <a:pPr algn="r">
              <a:lnSpc>
                <a:spcPct val="92000"/>
              </a:lnSpc>
            </a:pPr>
            <a:endParaRPr lang="nl-NL" sz="4100" dirty="0">
              <a:solidFill>
                <a:schemeClr val="bg1">
                  <a:alpha val="50000"/>
                </a:schemeClr>
              </a:solidFill>
            </a:endParaRPr>
          </a:p>
          <a:p>
            <a:pPr algn="r">
              <a:lnSpc>
                <a:spcPct val="92000"/>
              </a:lnSpc>
            </a:pPr>
            <a:r>
              <a:rPr lang="nl-NL" sz="4100" dirty="0">
                <a:solidFill>
                  <a:schemeClr val="bg1">
                    <a:alpha val="50000"/>
                  </a:schemeClr>
                </a:solidFill>
              </a:rPr>
              <a:t>Regie op stelsels</a:t>
            </a:r>
            <a:br>
              <a:rPr lang="nl-NL" sz="4100" dirty="0">
                <a:solidFill>
                  <a:schemeClr val="bg1">
                    <a:alpha val="50000"/>
                  </a:schemeClr>
                </a:solidFill>
              </a:rPr>
            </a:br>
            <a:r>
              <a:rPr lang="nl-NL" sz="4100" dirty="0">
                <a:solidFill>
                  <a:schemeClr val="bg1">
                    <a:alpha val="50000"/>
                  </a:schemeClr>
                </a:solidFill>
              </a:rPr>
              <a:t>en standaarden</a:t>
            </a:r>
          </a:p>
        </p:txBody>
      </p:sp>
      <p:sp>
        <p:nvSpPr>
          <p:cNvPr id="33" name="Oval 32">
            <a:extLst>
              <a:ext uri="{FF2B5EF4-FFF2-40B4-BE49-F238E27FC236}">
                <a16:creationId xmlns:a16="http://schemas.microsoft.com/office/drawing/2014/main" id="{2C71E140-DB11-0642-A23F-68EB8D19B9DE}"/>
              </a:ext>
            </a:extLst>
          </p:cNvPr>
          <p:cNvSpPr/>
          <p:nvPr userDrawn="1"/>
        </p:nvSpPr>
        <p:spPr>
          <a:xfrm>
            <a:off x="11812587" y="4292600"/>
            <a:ext cx="762001" cy="762001"/>
          </a:xfrm>
          <a:prstGeom prst="ellipse">
            <a:avLst/>
          </a:prstGeom>
          <a:solidFill>
            <a:schemeClr val="bg1">
              <a:alpha val="4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endParaRPr lang="en-NL" sz="1000" dirty="0">
              <a:solidFill>
                <a:schemeClr val="bg1"/>
              </a:solidFill>
              <a:latin typeface="Verdana"/>
            </a:endParaRPr>
          </a:p>
        </p:txBody>
      </p:sp>
      <p:sp>
        <p:nvSpPr>
          <p:cNvPr id="34" name="Oval 33">
            <a:extLst>
              <a:ext uri="{FF2B5EF4-FFF2-40B4-BE49-F238E27FC236}">
                <a16:creationId xmlns:a16="http://schemas.microsoft.com/office/drawing/2014/main" id="{154A9591-FEF9-7A41-9C49-A97E608BF217}"/>
              </a:ext>
            </a:extLst>
          </p:cNvPr>
          <p:cNvSpPr/>
          <p:nvPr userDrawn="1"/>
        </p:nvSpPr>
        <p:spPr>
          <a:xfrm>
            <a:off x="11812587" y="5444920"/>
            <a:ext cx="762001" cy="762001"/>
          </a:xfrm>
          <a:prstGeom prst="ellipse">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endParaRPr lang="en-NL" sz="1000" dirty="0">
              <a:solidFill>
                <a:schemeClr val="bg1"/>
              </a:solidFill>
              <a:latin typeface="Verdana"/>
            </a:endParaRPr>
          </a:p>
        </p:txBody>
      </p:sp>
      <p:sp>
        <p:nvSpPr>
          <p:cNvPr id="35" name="Oval 34">
            <a:extLst>
              <a:ext uri="{FF2B5EF4-FFF2-40B4-BE49-F238E27FC236}">
                <a16:creationId xmlns:a16="http://schemas.microsoft.com/office/drawing/2014/main" id="{0FFBB216-F44A-8140-AC57-7CEDEA0A081E}"/>
              </a:ext>
            </a:extLst>
          </p:cNvPr>
          <p:cNvSpPr/>
          <p:nvPr userDrawn="1"/>
        </p:nvSpPr>
        <p:spPr>
          <a:xfrm>
            <a:off x="11812586" y="6597168"/>
            <a:ext cx="762001" cy="762001"/>
          </a:xfrm>
          <a:prstGeom prst="ellipse">
            <a:avLst/>
          </a:prstGeom>
          <a:solidFill>
            <a:schemeClr val="bg1">
              <a:alpha val="4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endParaRPr lang="en-NL" sz="1000" dirty="0">
              <a:solidFill>
                <a:schemeClr val="bg1"/>
              </a:solidFill>
              <a:latin typeface="Verdana"/>
            </a:endParaRPr>
          </a:p>
        </p:txBody>
      </p:sp>
      <p:sp>
        <p:nvSpPr>
          <p:cNvPr id="36" name="Oval 35">
            <a:extLst>
              <a:ext uri="{FF2B5EF4-FFF2-40B4-BE49-F238E27FC236}">
                <a16:creationId xmlns:a16="http://schemas.microsoft.com/office/drawing/2014/main" id="{A7872D1F-FE40-6146-91C8-80D5B680D5F2}"/>
              </a:ext>
            </a:extLst>
          </p:cNvPr>
          <p:cNvSpPr/>
          <p:nvPr userDrawn="1"/>
        </p:nvSpPr>
        <p:spPr>
          <a:xfrm>
            <a:off x="11811772" y="7749488"/>
            <a:ext cx="762001" cy="762001"/>
          </a:xfrm>
          <a:prstGeom prst="ellipse">
            <a:avLst/>
          </a:prstGeom>
          <a:solidFill>
            <a:schemeClr val="bg1">
              <a:alpha val="4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endParaRPr lang="en-NL" sz="1000" dirty="0">
              <a:solidFill>
                <a:schemeClr val="bg1"/>
              </a:solidFill>
              <a:latin typeface="Verdana"/>
            </a:endParaRPr>
          </a:p>
        </p:txBody>
      </p:sp>
      <p:sp>
        <p:nvSpPr>
          <p:cNvPr id="37" name="Oval 36">
            <a:extLst>
              <a:ext uri="{FF2B5EF4-FFF2-40B4-BE49-F238E27FC236}">
                <a16:creationId xmlns:a16="http://schemas.microsoft.com/office/drawing/2014/main" id="{3E68C964-8D94-6245-A0C5-884F65E650FC}"/>
              </a:ext>
            </a:extLst>
          </p:cNvPr>
          <p:cNvSpPr/>
          <p:nvPr userDrawn="1"/>
        </p:nvSpPr>
        <p:spPr>
          <a:xfrm>
            <a:off x="11812586" y="8901736"/>
            <a:ext cx="762001" cy="762001"/>
          </a:xfrm>
          <a:prstGeom prst="ellipse">
            <a:avLst/>
          </a:prstGeom>
          <a:solidFill>
            <a:schemeClr val="bg1">
              <a:alpha val="4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endParaRPr lang="en-NL" sz="1000" dirty="0">
              <a:solidFill>
                <a:schemeClr val="bg1"/>
              </a:solidFill>
              <a:latin typeface="Verdana"/>
            </a:endParaRPr>
          </a:p>
        </p:txBody>
      </p:sp>
    </p:spTree>
    <p:extLst>
      <p:ext uri="{BB962C8B-B14F-4D97-AF65-F5344CB8AC3E}">
        <p14:creationId xmlns:p14="http://schemas.microsoft.com/office/powerpoint/2010/main" val="21875152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5 Voorblad Groen Leeg">
    <p:spTree>
      <p:nvGrpSpPr>
        <p:cNvPr id="1" name=""/>
        <p:cNvGrpSpPr/>
        <p:nvPr/>
      </p:nvGrpSpPr>
      <p:grpSpPr>
        <a:xfrm>
          <a:off x="0" y="0"/>
          <a:ext cx="0" cy="0"/>
          <a:chOff x="0" y="0"/>
          <a:chExt cx="0" cy="0"/>
        </a:xfrm>
      </p:grpSpPr>
      <p:sp>
        <p:nvSpPr>
          <p:cNvPr id="6" name="Rectangle 3">
            <a:extLst>
              <a:ext uri="{FF2B5EF4-FFF2-40B4-BE49-F238E27FC236}">
                <a16:creationId xmlns:a16="http://schemas.microsoft.com/office/drawing/2014/main" id="{804C8CB9-DE8D-1541-AB67-994B9F212A9C}"/>
              </a:ext>
            </a:extLst>
          </p:cNvPr>
          <p:cNvSpPr/>
          <p:nvPr userDrawn="1"/>
        </p:nvSpPr>
        <p:spPr>
          <a:xfrm>
            <a:off x="12193588" y="0"/>
            <a:ext cx="12193587" cy="1371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2" name="Title 1"/>
          <p:cNvSpPr>
            <a:spLocks noGrp="1"/>
          </p:cNvSpPr>
          <p:nvPr>
            <p:ph type="ctrTitle" hasCustomPrompt="1"/>
          </p:nvPr>
        </p:nvSpPr>
        <p:spPr>
          <a:xfrm>
            <a:off x="12821478" y="2542233"/>
            <a:ext cx="11147700" cy="8574946"/>
          </a:xfrm>
        </p:spPr>
        <p:txBody>
          <a:bodyPr anchor="ctr">
            <a:normAutofit/>
          </a:bodyPr>
          <a:lstStyle>
            <a:lvl1pPr algn="l">
              <a:lnSpc>
                <a:spcPct val="100000"/>
              </a:lnSpc>
              <a:defRPr sz="8200">
                <a:solidFill>
                  <a:schemeClr val="bg1"/>
                </a:solidFill>
              </a:defRPr>
            </a:lvl1pPr>
          </a:lstStyle>
          <a:p>
            <a:r>
              <a:rPr lang="nl-NL" dirty="0"/>
              <a:t>Click </a:t>
            </a:r>
            <a:r>
              <a:rPr lang="nl-NL" dirty="0" err="1"/>
              <a:t>to</a:t>
            </a:r>
            <a:r>
              <a:rPr lang="nl-NL" dirty="0"/>
              <a:t> </a:t>
            </a:r>
            <a:r>
              <a:rPr lang="nl-NL" dirty="0" err="1"/>
              <a:t>edit</a:t>
            </a:r>
            <a:r>
              <a:rPr lang="nl-NL" dirty="0"/>
              <a:t> Master </a:t>
            </a:r>
            <a:r>
              <a:rPr lang="nl-NL" dirty="0" err="1"/>
              <a:t>title</a:t>
            </a:r>
            <a:r>
              <a:rPr lang="nl-NL" dirty="0"/>
              <a:t> </a:t>
            </a:r>
            <a:r>
              <a:rPr lang="nl-NL" dirty="0" err="1"/>
              <a:t>style</a:t>
            </a:r>
            <a:endParaRPr lang="nl-NL" dirty="0"/>
          </a:p>
        </p:txBody>
      </p:sp>
      <p:sp>
        <p:nvSpPr>
          <p:cNvPr id="3" name="Subtitle 2"/>
          <p:cNvSpPr>
            <a:spLocks noGrp="1"/>
          </p:cNvSpPr>
          <p:nvPr>
            <p:ph type="subTitle" idx="1" hasCustomPrompt="1"/>
          </p:nvPr>
        </p:nvSpPr>
        <p:spPr>
          <a:xfrm>
            <a:off x="12821477" y="11471275"/>
            <a:ext cx="11147699" cy="1406127"/>
          </a:xfrm>
        </p:spPr>
        <p:txBody>
          <a:bodyPr anchor="b">
            <a:normAutofit/>
          </a:bodyPr>
          <a:lstStyle>
            <a:lvl1pPr marL="0" indent="0" algn="l">
              <a:buNone/>
              <a:defRPr sz="3200">
                <a:solidFill>
                  <a:schemeClr val="bg1"/>
                </a:solidFill>
              </a:defRPr>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nl-NL" dirty="0"/>
              <a:t>Click </a:t>
            </a:r>
            <a:r>
              <a:rPr lang="nl-NL" dirty="0" err="1"/>
              <a:t>to</a:t>
            </a:r>
            <a:r>
              <a:rPr lang="nl-NL" dirty="0"/>
              <a:t> </a:t>
            </a:r>
            <a:r>
              <a:rPr lang="nl-NL" dirty="0" err="1"/>
              <a:t>edit</a:t>
            </a:r>
            <a:r>
              <a:rPr lang="nl-NL" dirty="0"/>
              <a:t> Master </a:t>
            </a:r>
            <a:r>
              <a:rPr lang="nl-NL" dirty="0" err="1"/>
              <a:t>subtitle</a:t>
            </a:r>
            <a:r>
              <a:rPr lang="nl-NL" dirty="0"/>
              <a:t> </a:t>
            </a:r>
            <a:r>
              <a:rPr lang="nl-NL" dirty="0" err="1"/>
              <a:t>style</a:t>
            </a:r>
            <a:endParaRPr lang="nl-NL" dirty="0"/>
          </a:p>
        </p:txBody>
      </p:sp>
      <p:sp>
        <p:nvSpPr>
          <p:cNvPr id="10" name="Picture Placeholder 22">
            <a:extLst>
              <a:ext uri="{FF2B5EF4-FFF2-40B4-BE49-F238E27FC236}">
                <a16:creationId xmlns:a16="http://schemas.microsoft.com/office/drawing/2014/main" id="{E899B76C-B2F7-4D46-87C1-E196CD0A66D6}"/>
              </a:ext>
            </a:extLst>
          </p:cNvPr>
          <p:cNvSpPr>
            <a:spLocks noGrp="1"/>
          </p:cNvSpPr>
          <p:nvPr>
            <p:ph type="pic" sz="quarter" idx="13"/>
          </p:nvPr>
        </p:nvSpPr>
        <p:spPr>
          <a:xfrm>
            <a:off x="0" y="0"/>
            <a:ext cx="12193588" cy="13716000"/>
          </a:xfrm>
          <a:custGeom>
            <a:avLst/>
            <a:gdLst>
              <a:gd name="connsiteX0" fmla="*/ 0 w 12193588"/>
              <a:gd name="connsiteY0" fmla="*/ 0 h 13716000"/>
              <a:gd name="connsiteX1" fmla="*/ 11711187 w 12193588"/>
              <a:gd name="connsiteY1" fmla="*/ 0 h 13716000"/>
              <a:gd name="connsiteX2" fmla="*/ 11711187 w 12193588"/>
              <a:gd name="connsiteY2" fmla="*/ 1923292 h 13716000"/>
              <a:gd name="connsiteX3" fmla="*/ 12193588 w 12193588"/>
              <a:gd name="connsiteY3" fmla="*/ 1923292 h 13716000"/>
              <a:gd name="connsiteX4" fmla="*/ 12193588 w 12193588"/>
              <a:gd name="connsiteY4" fmla="*/ 13716000 h 13716000"/>
              <a:gd name="connsiteX5" fmla="*/ 0 w 12193588"/>
              <a:gd name="connsiteY5" fmla="*/ 13716000 h 1371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3588" h="13716000">
                <a:moveTo>
                  <a:pt x="0" y="0"/>
                </a:moveTo>
                <a:lnTo>
                  <a:pt x="11711187" y="0"/>
                </a:lnTo>
                <a:lnTo>
                  <a:pt x="11711187" y="1923292"/>
                </a:lnTo>
                <a:lnTo>
                  <a:pt x="12193588" y="1923292"/>
                </a:lnTo>
                <a:lnTo>
                  <a:pt x="12193588" y="13716000"/>
                </a:lnTo>
                <a:lnTo>
                  <a:pt x="0" y="13716000"/>
                </a:lnTo>
                <a:close/>
              </a:path>
            </a:pathLst>
          </a:custGeom>
        </p:spPr>
        <p:txBody>
          <a:bodyPr wrap="square">
            <a:noAutofit/>
          </a:bodyPr>
          <a:lstStyle/>
          <a:p>
            <a:endParaRPr lang="en-GB"/>
          </a:p>
        </p:txBody>
      </p:sp>
      <p:pic>
        <p:nvPicPr>
          <p:cNvPr id="7" name="Graphic 6">
            <a:extLst>
              <a:ext uri="{FF2B5EF4-FFF2-40B4-BE49-F238E27FC236}">
                <a16:creationId xmlns:a16="http://schemas.microsoft.com/office/drawing/2014/main" id="{627F9E93-62A0-B44B-9434-670A4EAA80A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718235" y="-2"/>
            <a:ext cx="6057003" cy="2542235"/>
          </a:xfrm>
          <a:prstGeom prst="rect">
            <a:avLst/>
          </a:prstGeom>
        </p:spPr>
      </p:pic>
    </p:spTree>
    <p:extLst>
      <p:ext uri="{BB962C8B-B14F-4D97-AF65-F5344CB8AC3E}">
        <p14:creationId xmlns:p14="http://schemas.microsoft.com/office/powerpoint/2010/main" val="167571122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4.4 Interactie Tussenblad met tekst">
    <p:bg>
      <p:bgPr>
        <a:solidFill>
          <a:srgbClr val="8FCAE7"/>
        </a:solidFill>
        <a:effectLst/>
      </p:bgPr>
    </p:bg>
    <p:spTree>
      <p:nvGrpSpPr>
        <p:cNvPr id="1" name=""/>
        <p:cNvGrpSpPr/>
        <p:nvPr/>
      </p:nvGrpSpPr>
      <p:grpSpPr>
        <a:xfrm>
          <a:off x="0" y="0"/>
          <a:ext cx="0" cy="0"/>
          <a:chOff x="0" y="0"/>
          <a:chExt cx="0" cy="0"/>
        </a:xfrm>
      </p:grpSpPr>
      <p:pic>
        <p:nvPicPr>
          <p:cNvPr id="12" name="Logo">
            <a:extLst>
              <a:ext uri="{FF2B5EF4-FFF2-40B4-BE49-F238E27FC236}">
                <a16:creationId xmlns:a16="http://schemas.microsoft.com/office/drawing/2014/main" id="{7CFF2726-F60B-0C4F-B20D-21B8667950DB}"/>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709396" y="-1"/>
            <a:ext cx="968400" cy="2408258"/>
          </a:xfrm>
          <a:prstGeom prst="rect">
            <a:avLst/>
          </a:prstGeom>
        </p:spPr>
      </p:pic>
      <p:sp>
        <p:nvSpPr>
          <p:cNvPr id="31" name="Text Placeholder 5">
            <a:extLst>
              <a:ext uri="{FF2B5EF4-FFF2-40B4-BE49-F238E27FC236}">
                <a16:creationId xmlns:a16="http://schemas.microsoft.com/office/drawing/2014/main" id="{A5AF8086-D262-5648-A91E-50156F108E52}"/>
              </a:ext>
            </a:extLst>
          </p:cNvPr>
          <p:cNvSpPr>
            <a:spLocks noGrp="1"/>
          </p:cNvSpPr>
          <p:nvPr>
            <p:ph type="body" sz="quarter" idx="10"/>
          </p:nvPr>
        </p:nvSpPr>
        <p:spPr>
          <a:xfrm>
            <a:off x="13589010" y="4404188"/>
            <a:ext cx="9637381" cy="3870324"/>
          </a:xfrm>
        </p:spPr>
        <p:txBody>
          <a:bodyPr/>
          <a:lstStyle>
            <a:lvl1pPr>
              <a:defRPr sz="3200">
                <a:solidFill>
                  <a:schemeClr val="tx1"/>
                </a:solidFill>
              </a:defRPr>
            </a:lvl1pPr>
            <a:lvl2pPr>
              <a:defRPr sz="3200">
                <a:solidFill>
                  <a:schemeClr val="bg1"/>
                </a:solidFill>
              </a:defRPr>
            </a:lvl2pPr>
            <a:lvl3pPr>
              <a:defRPr sz="3200">
                <a:solidFill>
                  <a:schemeClr val="bg1"/>
                </a:solidFill>
              </a:defRPr>
            </a:lvl3pPr>
            <a:lvl4pPr>
              <a:defRPr sz="3200">
                <a:solidFill>
                  <a:schemeClr val="bg1"/>
                </a:solidFill>
              </a:defRPr>
            </a:lvl4pPr>
            <a:lvl5pPr>
              <a:defRPr sz="3200">
                <a:solidFill>
                  <a:schemeClr val="bg1"/>
                </a:solidFill>
              </a:defRPr>
            </a:lvl5pPr>
          </a:lstStyle>
          <a:p>
            <a:pPr lvl="0"/>
            <a:r>
              <a:rPr lang="en-GB" dirty="0"/>
              <a:t>Click to edit Master text styles</a:t>
            </a:r>
          </a:p>
        </p:txBody>
      </p:sp>
      <p:pic>
        <p:nvPicPr>
          <p:cNvPr id="11" name="Picture 3">
            <a:extLst>
              <a:ext uri="{FF2B5EF4-FFF2-40B4-BE49-F238E27FC236}">
                <a16:creationId xmlns:a16="http://schemas.microsoft.com/office/drawing/2014/main" id="{C78BA1C6-0528-9540-AF01-7359541FC133}"/>
              </a:ext>
            </a:extLst>
          </p:cNvPr>
          <p:cNvPicPr>
            <a:picLocks noChangeAspect="1"/>
          </p:cNvPicPr>
          <p:nvPr userDrawn="1"/>
        </p:nvPicPr>
        <p:blipFill>
          <a:blip r:embed="rId4"/>
          <a:stretch>
            <a:fillRect/>
          </a:stretch>
        </p:blipFill>
        <p:spPr>
          <a:xfrm>
            <a:off x="11812587" y="4316805"/>
            <a:ext cx="763200" cy="9414035"/>
          </a:xfrm>
          <a:prstGeom prst="rect">
            <a:avLst/>
          </a:prstGeom>
        </p:spPr>
      </p:pic>
      <p:sp>
        <p:nvSpPr>
          <p:cNvPr id="13" name="Tekstvak 4">
            <a:extLst>
              <a:ext uri="{FF2B5EF4-FFF2-40B4-BE49-F238E27FC236}">
                <a16:creationId xmlns:a16="http://schemas.microsoft.com/office/drawing/2014/main" id="{93F48887-FE7F-3C4D-8527-5686CABA38F0}"/>
              </a:ext>
            </a:extLst>
          </p:cNvPr>
          <p:cNvSpPr txBox="1"/>
          <p:nvPr userDrawn="1"/>
        </p:nvSpPr>
        <p:spPr>
          <a:xfrm>
            <a:off x="4904165" y="4322563"/>
            <a:ext cx="6323601" cy="6223494"/>
          </a:xfrm>
          <a:prstGeom prst="rect">
            <a:avLst/>
          </a:prstGeom>
          <a:noFill/>
        </p:spPr>
        <p:txBody>
          <a:bodyPr wrap="square" rtlCol="0">
            <a:noAutofit/>
          </a:bodyPr>
          <a:lstStyle/>
          <a:p>
            <a:pPr algn="r">
              <a:lnSpc>
                <a:spcPct val="92000"/>
              </a:lnSpc>
            </a:pPr>
            <a:r>
              <a:rPr lang="nl-NL" sz="4100" dirty="0">
                <a:solidFill>
                  <a:schemeClr val="bg1">
                    <a:alpha val="50000"/>
                  </a:schemeClr>
                </a:solidFill>
              </a:rPr>
              <a:t>Toegang</a:t>
            </a:r>
            <a:endParaRPr lang="nl-NL" sz="4100" dirty="0">
              <a:solidFill>
                <a:schemeClr val="bg1"/>
              </a:solidFill>
            </a:endParaRPr>
          </a:p>
          <a:p>
            <a:pPr algn="r">
              <a:lnSpc>
                <a:spcPct val="92000"/>
              </a:lnSpc>
            </a:pPr>
            <a:endParaRPr lang="nl-NL" sz="4100" dirty="0"/>
          </a:p>
          <a:p>
            <a:pPr algn="r">
              <a:lnSpc>
                <a:spcPct val="92000"/>
              </a:lnSpc>
            </a:pPr>
            <a:r>
              <a:rPr lang="nl-NL" sz="4100" dirty="0">
                <a:solidFill>
                  <a:schemeClr val="tx1"/>
                </a:solidFill>
              </a:rPr>
              <a:t>Interactie</a:t>
            </a:r>
          </a:p>
          <a:p>
            <a:pPr algn="r">
              <a:lnSpc>
                <a:spcPct val="92000"/>
              </a:lnSpc>
            </a:pPr>
            <a:endParaRPr lang="nl-NL" sz="4100" dirty="0">
              <a:solidFill>
                <a:schemeClr val="bg1">
                  <a:alpha val="50000"/>
                </a:schemeClr>
              </a:solidFill>
            </a:endParaRPr>
          </a:p>
          <a:p>
            <a:pPr algn="r">
              <a:lnSpc>
                <a:spcPct val="92000"/>
              </a:lnSpc>
            </a:pPr>
            <a:r>
              <a:rPr lang="nl-NL" sz="4100" dirty="0">
                <a:solidFill>
                  <a:schemeClr val="bg1">
                    <a:alpha val="50000"/>
                  </a:schemeClr>
                </a:solidFill>
              </a:rPr>
              <a:t>Gegevensuitwisseling</a:t>
            </a:r>
          </a:p>
          <a:p>
            <a:pPr algn="r">
              <a:lnSpc>
                <a:spcPct val="92000"/>
              </a:lnSpc>
            </a:pPr>
            <a:endParaRPr lang="nl-NL" sz="4100" dirty="0">
              <a:solidFill>
                <a:schemeClr val="bg1">
                  <a:alpha val="50000"/>
                </a:schemeClr>
              </a:solidFill>
            </a:endParaRPr>
          </a:p>
          <a:p>
            <a:pPr algn="r">
              <a:lnSpc>
                <a:spcPct val="92000"/>
              </a:lnSpc>
            </a:pPr>
            <a:r>
              <a:rPr lang="nl-NL" sz="4100" dirty="0">
                <a:solidFill>
                  <a:schemeClr val="bg1">
                    <a:alpha val="50000"/>
                  </a:schemeClr>
                </a:solidFill>
              </a:rPr>
              <a:t>Infrastructuur</a:t>
            </a:r>
          </a:p>
          <a:p>
            <a:pPr algn="r">
              <a:lnSpc>
                <a:spcPct val="92000"/>
              </a:lnSpc>
            </a:pPr>
            <a:endParaRPr lang="nl-NL" sz="4100" dirty="0">
              <a:solidFill>
                <a:schemeClr val="bg1">
                  <a:alpha val="50000"/>
                </a:schemeClr>
              </a:solidFill>
            </a:endParaRPr>
          </a:p>
          <a:p>
            <a:pPr algn="r">
              <a:lnSpc>
                <a:spcPct val="92000"/>
              </a:lnSpc>
            </a:pPr>
            <a:r>
              <a:rPr lang="nl-NL" sz="4100" dirty="0">
                <a:solidFill>
                  <a:schemeClr val="bg1">
                    <a:alpha val="50000"/>
                  </a:schemeClr>
                </a:solidFill>
              </a:rPr>
              <a:t>Regie op stelsels</a:t>
            </a:r>
            <a:br>
              <a:rPr lang="nl-NL" sz="4100" dirty="0">
                <a:solidFill>
                  <a:schemeClr val="bg1">
                    <a:alpha val="50000"/>
                  </a:schemeClr>
                </a:solidFill>
              </a:rPr>
            </a:br>
            <a:r>
              <a:rPr lang="nl-NL" sz="4100" dirty="0">
                <a:solidFill>
                  <a:schemeClr val="bg1">
                    <a:alpha val="50000"/>
                  </a:schemeClr>
                </a:solidFill>
              </a:rPr>
              <a:t>en standaarden</a:t>
            </a:r>
          </a:p>
        </p:txBody>
      </p:sp>
      <p:sp>
        <p:nvSpPr>
          <p:cNvPr id="14" name="Oval 32">
            <a:extLst>
              <a:ext uri="{FF2B5EF4-FFF2-40B4-BE49-F238E27FC236}">
                <a16:creationId xmlns:a16="http://schemas.microsoft.com/office/drawing/2014/main" id="{8D08F2E8-28E6-2747-8AF8-18DDF62F915F}"/>
              </a:ext>
            </a:extLst>
          </p:cNvPr>
          <p:cNvSpPr/>
          <p:nvPr userDrawn="1"/>
        </p:nvSpPr>
        <p:spPr>
          <a:xfrm>
            <a:off x="11812587" y="4292600"/>
            <a:ext cx="762001" cy="762001"/>
          </a:xfrm>
          <a:prstGeom prst="ellipse">
            <a:avLst/>
          </a:prstGeom>
          <a:solidFill>
            <a:schemeClr val="bg1">
              <a:alpha val="4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endParaRPr lang="en-NL" sz="1000" dirty="0">
              <a:solidFill>
                <a:schemeClr val="bg1"/>
              </a:solidFill>
              <a:latin typeface="Verdana"/>
            </a:endParaRPr>
          </a:p>
        </p:txBody>
      </p:sp>
      <p:sp>
        <p:nvSpPr>
          <p:cNvPr id="15" name="Oval 33">
            <a:extLst>
              <a:ext uri="{FF2B5EF4-FFF2-40B4-BE49-F238E27FC236}">
                <a16:creationId xmlns:a16="http://schemas.microsoft.com/office/drawing/2014/main" id="{E60D734B-A8F6-DB44-A198-EF66B5189E1D}"/>
              </a:ext>
            </a:extLst>
          </p:cNvPr>
          <p:cNvSpPr/>
          <p:nvPr userDrawn="1"/>
        </p:nvSpPr>
        <p:spPr>
          <a:xfrm>
            <a:off x="11812587" y="5444920"/>
            <a:ext cx="762001" cy="762001"/>
          </a:xfrm>
          <a:prstGeom prst="ellipse">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endParaRPr lang="en-NL" sz="1000" dirty="0">
              <a:solidFill>
                <a:schemeClr val="bg1"/>
              </a:solidFill>
              <a:latin typeface="Verdana"/>
            </a:endParaRPr>
          </a:p>
        </p:txBody>
      </p:sp>
      <p:sp>
        <p:nvSpPr>
          <p:cNvPr id="16" name="Oval 34">
            <a:extLst>
              <a:ext uri="{FF2B5EF4-FFF2-40B4-BE49-F238E27FC236}">
                <a16:creationId xmlns:a16="http://schemas.microsoft.com/office/drawing/2014/main" id="{9CDEDE91-8780-8B4F-99CE-4A7B966D9F7F}"/>
              </a:ext>
            </a:extLst>
          </p:cNvPr>
          <p:cNvSpPr/>
          <p:nvPr userDrawn="1"/>
        </p:nvSpPr>
        <p:spPr>
          <a:xfrm>
            <a:off x="11812586" y="6597168"/>
            <a:ext cx="762001" cy="762001"/>
          </a:xfrm>
          <a:prstGeom prst="ellipse">
            <a:avLst/>
          </a:prstGeom>
          <a:solidFill>
            <a:schemeClr val="bg1">
              <a:alpha val="4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endParaRPr lang="en-NL" sz="1000" dirty="0">
              <a:solidFill>
                <a:schemeClr val="bg1"/>
              </a:solidFill>
              <a:latin typeface="Verdana"/>
            </a:endParaRPr>
          </a:p>
        </p:txBody>
      </p:sp>
      <p:sp>
        <p:nvSpPr>
          <p:cNvPr id="17" name="Oval 35">
            <a:extLst>
              <a:ext uri="{FF2B5EF4-FFF2-40B4-BE49-F238E27FC236}">
                <a16:creationId xmlns:a16="http://schemas.microsoft.com/office/drawing/2014/main" id="{5F11A7B0-8FF7-A441-B1F6-5077DD1410BB}"/>
              </a:ext>
            </a:extLst>
          </p:cNvPr>
          <p:cNvSpPr/>
          <p:nvPr userDrawn="1"/>
        </p:nvSpPr>
        <p:spPr>
          <a:xfrm>
            <a:off x="11811772" y="7749488"/>
            <a:ext cx="762001" cy="762001"/>
          </a:xfrm>
          <a:prstGeom prst="ellipse">
            <a:avLst/>
          </a:prstGeom>
          <a:solidFill>
            <a:schemeClr val="bg1">
              <a:alpha val="4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endParaRPr lang="en-NL" sz="1000" dirty="0">
              <a:solidFill>
                <a:schemeClr val="bg1"/>
              </a:solidFill>
              <a:latin typeface="Verdana"/>
            </a:endParaRPr>
          </a:p>
        </p:txBody>
      </p:sp>
      <p:sp>
        <p:nvSpPr>
          <p:cNvPr id="18" name="Oval 36">
            <a:extLst>
              <a:ext uri="{FF2B5EF4-FFF2-40B4-BE49-F238E27FC236}">
                <a16:creationId xmlns:a16="http://schemas.microsoft.com/office/drawing/2014/main" id="{E8A02DBF-ACBC-AD48-9A58-BA1BCA3416D5}"/>
              </a:ext>
            </a:extLst>
          </p:cNvPr>
          <p:cNvSpPr/>
          <p:nvPr userDrawn="1"/>
        </p:nvSpPr>
        <p:spPr>
          <a:xfrm>
            <a:off x="11812586" y="8901736"/>
            <a:ext cx="762001" cy="762001"/>
          </a:xfrm>
          <a:prstGeom prst="ellipse">
            <a:avLst/>
          </a:prstGeom>
          <a:solidFill>
            <a:schemeClr val="bg1">
              <a:alpha val="4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endParaRPr lang="en-NL" sz="1000" dirty="0">
              <a:solidFill>
                <a:schemeClr val="bg1"/>
              </a:solidFill>
              <a:latin typeface="Verdana"/>
            </a:endParaRPr>
          </a:p>
        </p:txBody>
      </p:sp>
    </p:spTree>
    <p:extLst>
      <p:ext uri="{BB962C8B-B14F-4D97-AF65-F5344CB8AC3E}">
        <p14:creationId xmlns:p14="http://schemas.microsoft.com/office/powerpoint/2010/main" val="316491767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4.5 Interactie Tussenblad Blauw">
    <p:bg>
      <p:bgPr>
        <a:solidFill>
          <a:srgbClr val="8FCAE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55837" y="3439355"/>
            <a:ext cx="19917447" cy="3995114"/>
          </a:xfrm>
        </p:spPr>
        <p:txBody>
          <a:bodyPr anchor="b">
            <a:normAutofit/>
          </a:bodyPr>
          <a:lstStyle>
            <a:lvl1pPr algn="ctr">
              <a:lnSpc>
                <a:spcPct val="100000"/>
              </a:lnSpc>
              <a:defRPr sz="8400">
                <a:solidFill>
                  <a:schemeClr val="tx1"/>
                </a:solidFill>
              </a:defRPr>
            </a:lvl1pPr>
          </a:lstStyle>
          <a:p>
            <a:r>
              <a:rPr lang="nl-NL" dirty="0"/>
              <a:t>Click </a:t>
            </a:r>
            <a:r>
              <a:rPr lang="nl-NL" dirty="0" err="1"/>
              <a:t>to</a:t>
            </a:r>
            <a:r>
              <a:rPr lang="nl-NL" dirty="0"/>
              <a:t> </a:t>
            </a:r>
            <a:r>
              <a:rPr lang="nl-NL" dirty="0" err="1"/>
              <a:t>edit</a:t>
            </a:r>
            <a:r>
              <a:rPr lang="nl-NL" dirty="0"/>
              <a:t> Master </a:t>
            </a:r>
            <a:r>
              <a:rPr lang="nl-NL" dirty="0" err="1"/>
              <a:t>title</a:t>
            </a:r>
            <a:r>
              <a:rPr lang="nl-NL" dirty="0"/>
              <a:t> </a:t>
            </a:r>
            <a:r>
              <a:rPr lang="nl-NL" dirty="0" err="1"/>
              <a:t>style</a:t>
            </a:r>
            <a:endParaRPr lang="nl-NL" dirty="0"/>
          </a:p>
        </p:txBody>
      </p:sp>
      <p:sp>
        <p:nvSpPr>
          <p:cNvPr id="4" name="Tekstvak 3">
            <a:extLst>
              <a:ext uri="{FF2B5EF4-FFF2-40B4-BE49-F238E27FC236}">
                <a16:creationId xmlns:a16="http://schemas.microsoft.com/office/drawing/2014/main" id="{35CA31EA-DB7A-4D23-BFD2-CB6577085181}"/>
              </a:ext>
            </a:extLst>
          </p:cNvPr>
          <p:cNvSpPr txBox="1"/>
          <p:nvPr userDrawn="1"/>
        </p:nvSpPr>
        <p:spPr>
          <a:xfrm>
            <a:off x="12861697" y="10802400"/>
            <a:ext cx="8070575" cy="763200"/>
          </a:xfrm>
          <a:prstGeom prst="rect">
            <a:avLst/>
          </a:prstGeom>
          <a:noFill/>
        </p:spPr>
        <p:txBody>
          <a:bodyPr wrap="square" rtlCol="0" anchor="ctr">
            <a:noAutofit/>
          </a:bodyPr>
          <a:lstStyle/>
          <a:p>
            <a:pPr algn="l"/>
            <a:r>
              <a:rPr lang="nl-NL" sz="2600" b="1" dirty="0">
                <a:solidFill>
                  <a:schemeClr val="tx1"/>
                </a:solidFill>
              </a:rPr>
              <a:t>Interactie</a:t>
            </a:r>
          </a:p>
        </p:txBody>
      </p:sp>
      <p:pic>
        <p:nvPicPr>
          <p:cNvPr id="6" name="Logo">
            <a:extLst>
              <a:ext uri="{FF2B5EF4-FFF2-40B4-BE49-F238E27FC236}">
                <a16:creationId xmlns:a16="http://schemas.microsoft.com/office/drawing/2014/main" id="{C1258A58-5CCE-4F6F-B3CF-DC888064F92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709387" y="-1"/>
            <a:ext cx="968400" cy="2408258"/>
          </a:xfrm>
          <a:prstGeom prst="rect">
            <a:avLst/>
          </a:prstGeom>
        </p:spPr>
      </p:pic>
      <p:sp>
        <p:nvSpPr>
          <p:cNvPr id="10" name="Rechthoek 9">
            <a:extLst>
              <a:ext uri="{FF2B5EF4-FFF2-40B4-BE49-F238E27FC236}">
                <a16:creationId xmlns:a16="http://schemas.microsoft.com/office/drawing/2014/main" id="{0811765C-CAE6-B14F-A579-DA3EA0A88197}"/>
              </a:ext>
            </a:extLst>
          </p:cNvPr>
          <p:cNvSpPr/>
          <p:nvPr userDrawn="1"/>
        </p:nvSpPr>
        <p:spPr>
          <a:xfrm>
            <a:off x="11808686" y="11182471"/>
            <a:ext cx="763200" cy="2533529"/>
          </a:xfrm>
          <a:prstGeom prst="rect">
            <a:avLst/>
          </a:prstGeom>
          <a:solidFill>
            <a:srgbClr val="E9F4FA">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pic>
        <p:nvPicPr>
          <p:cNvPr id="9" name="Afbeelding 8">
            <a:extLst>
              <a:ext uri="{FF2B5EF4-FFF2-40B4-BE49-F238E27FC236}">
                <a16:creationId xmlns:a16="http://schemas.microsoft.com/office/drawing/2014/main" id="{708CB0CE-339B-0A40-9776-EB1D5B38C2FD}"/>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1811987" y="10802400"/>
            <a:ext cx="763200" cy="763200"/>
          </a:xfrm>
          <a:prstGeom prst="rect">
            <a:avLst/>
          </a:prstGeom>
        </p:spPr>
      </p:pic>
      <p:pic>
        <p:nvPicPr>
          <p:cNvPr id="8" name="Picture 7">
            <a:extLst>
              <a:ext uri="{FF2B5EF4-FFF2-40B4-BE49-F238E27FC236}">
                <a16:creationId xmlns:a16="http://schemas.microsoft.com/office/drawing/2014/main" id="{082BC47C-AA88-ABDA-F173-D72FFC19F11B}"/>
              </a:ext>
            </a:extLst>
          </p:cNvPr>
          <p:cNvPicPr>
            <a:picLocks noChangeAspect="1"/>
          </p:cNvPicPr>
          <p:nvPr userDrawn="1"/>
        </p:nvPicPr>
        <p:blipFill>
          <a:blip r:embed="rId5"/>
          <a:stretch>
            <a:fillRect/>
          </a:stretch>
        </p:blipFill>
        <p:spPr>
          <a:xfrm>
            <a:off x="11809035" y="10802400"/>
            <a:ext cx="763200" cy="763200"/>
          </a:xfrm>
          <a:prstGeom prst="rect">
            <a:avLst/>
          </a:prstGeom>
        </p:spPr>
      </p:pic>
    </p:spTree>
    <p:extLst>
      <p:ext uri="{BB962C8B-B14F-4D97-AF65-F5344CB8AC3E}">
        <p14:creationId xmlns:p14="http://schemas.microsoft.com/office/powerpoint/2010/main" val="34298530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4.6 Interactie Tussenblad Licht Blauw">
    <p:bg>
      <p:bgPr>
        <a:solidFill>
          <a:srgbClr val="E9F4F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55837" y="3439355"/>
            <a:ext cx="19917447" cy="3995114"/>
          </a:xfrm>
        </p:spPr>
        <p:txBody>
          <a:bodyPr anchor="b">
            <a:normAutofit/>
          </a:bodyPr>
          <a:lstStyle>
            <a:lvl1pPr algn="ctr">
              <a:lnSpc>
                <a:spcPct val="100000"/>
              </a:lnSpc>
              <a:defRPr sz="8400">
                <a:solidFill>
                  <a:schemeClr val="tx1"/>
                </a:solidFill>
              </a:defRPr>
            </a:lvl1pPr>
          </a:lstStyle>
          <a:p>
            <a:r>
              <a:rPr lang="nl-NL" dirty="0"/>
              <a:t>Click </a:t>
            </a:r>
            <a:r>
              <a:rPr lang="nl-NL" dirty="0" err="1"/>
              <a:t>to</a:t>
            </a:r>
            <a:r>
              <a:rPr lang="nl-NL" dirty="0"/>
              <a:t> </a:t>
            </a:r>
            <a:r>
              <a:rPr lang="nl-NL" dirty="0" err="1"/>
              <a:t>edit</a:t>
            </a:r>
            <a:r>
              <a:rPr lang="nl-NL" dirty="0"/>
              <a:t> Master </a:t>
            </a:r>
            <a:r>
              <a:rPr lang="nl-NL" dirty="0" err="1"/>
              <a:t>title</a:t>
            </a:r>
            <a:r>
              <a:rPr lang="nl-NL" dirty="0"/>
              <a:t> </a:t>
            </a:r>
            <a:r>
              <a:rPr lang="nl-NL" dirty="0" err="1"/>
              <a:t>style</a:t>
            </a:r>
            <a:endParaRPr lang="nl-NL" dirty="0"/>
          </a:p>
        </p:txBody>
      </p:sp>
      <p:pic>
        <p:nvPicPr>
          <p:cNvPr id="6" name="Logo">
            <a:extLst>
              <a:ext uri="{FF2B5EF4-FFF2-40B4-BE49-F238E27FC236}">
                <a16:creationId xmlns:a16="http://schemas.microsoft.com/office/drawing/2014/main" id="{C1258A58-5CCE-4F6F-B3CF-DC888064F92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709387" y="-1"/>
            <a:ext cx="968400" cy="2408258"/>
          </a:xfrm>
          <a:prstGeom prst="rect">
            <a:avLst/>
          </a:prstGeom>
        </p:spPr>
      </p:pic>
      <p:sp>
        <p:nvSpPr>
          <p:cNvPr id="8" name="Tekstvak 7">
            <a:extLst>
              <a:ext uri="{FF2B5EF4-FFF2-40B4-BE49-F238E27FC236}">
                <a16:creationId xmlns:a16="http://schemas.microsoft.com/office/drawing/2014/main" id="{B6409286-E4AB-AB41-9C8D-E6F3AFEFDB95}"/>
              </a:ext>
            </a:extLst>
          </p:cNvPr>
          <p:cNvSpPr txBox="1"/>
          <p:nvPr userDrawn="1"/>
        </p:nvSpPr>
        <p:spPr>
          <a:xfrm>
            <a:off x="12861697" y="10802400"/>
            <a:ext cx="8070575" cy="763200"/>
          </a:xfrm>
          <a:prstGeom prst="rect">
            <a:avLst/>
          </a:prstGeom>
          <a:noFill/>
        </p:spPr>
        <p:txBody>
          <a:bodyPr wrap="square" rtlCol="0" anchor="ctr">
            <a:noAutofit/>
          </a:bodyPr>
          <a:lstStyle/>
          <a:p>
            <a:pPr algn="l"/>
            <a:r>
              <a:rPr lang="nl-NL" sz="2600" b="1" dirty="0">
                <a:solidFill>
                  <a:schemeClr val="tx1"/>
                </a:solidFill>
              </a:rPr>
              <a:t>Interactie</a:t>
            </a:r>
          </a:p>
        </p:txBody>
      </p:sp>
      <p:sp>
        <p:nvSpPr>
          <p:cNvPr id="9" name="Rechthoek 8">
            <a:extLst>
              <a:ext uri="{FF2B5EF4-FFF2-40B4-BE49-F238E27FC236}">
                <a16:creationId xmlns:a16="http://schemas.microsoft.com/office/drawing/2014/main" id="{01132E7E-094D-CB4D-B255-37D2C5B3D2D9}"/>
              </a:ext>
            </a:extLst>
          </p:cNvPr>
          <p:cNvSpPr/>
          <p:nvPr userDrawn="1"/>
        </p:nvSpPr>
        <p:spPr>
          <a:xfrm>
            <a:off x="11808686" y="11188297"/>
            <a:ext cx="763200" cy="2527704"/>
          </a:xfrm>
          <a:prstGeom prst="rect">
            <a:avLst/>
          </a:prstGeom>
          <a:solidFill>
            <a:srgbClr val="8FCAE7">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pic>
        <p:nvPicPr>
          <p:cNvPr id="4" name="Afbeelding 3">
            <a:extLst>
              <a:ext uri="{FF2B5EF4-FFF2-40B4-BE49-F238E27FC236}">
                <a16:creationId xmlns:a16="http://schemas.microsoft.com/office/drawing/2014/main" id="{8A3BDA2F-D6E4-4C4C-A90B-DA8DCACC8C30}"/>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1811987" y="10802400"/>
            <a:ext cx="763200" cy="763200"/>
          </a:xfrm>
          <a:prstGeom prst="rect">
            <a:avLst/>
          </a:prstGeom>
        </p:spPr>
      </p:pic>
      <p:pic>
        <p:nvPicPr>
          <p:cNvPr id="5" name="Picture 4">
            <a:extLst>
              <a:ext uri="{FF2B5EF4-FFF2-40B4-BE49-F238E27FC236}">
                <a16:creationId xmlns:a16="http://schemas.microsoft.com/office/drawing/2014/main" id="{24934C61-9F38-ABD1-CB3F-FA0A4B94E477}"/>
              </a:ext>
            </a:extLst>
          </p:cNvPr>
          <p:cNvPicPr>
            <a:picLocks noChangeAspect="1"/>
          </p:cNvPicPr>
          <p:nvPr userDrawn="1"/>
        </p:nvPicPr>
        <p:blipFill>
          <a:blip r:embed="rId5"/>
          <a:stretch>
            <a:fillRect/>
          </a:stretch>
        </p:blipFill>
        <p:spPr>
          <a:xfrm>
            <a:off x="11808686" y="10802400"/>
            <a:ext cx="763200" cy="763200"/>
          </a:xfrm>
          <a:prstGeom prst="rect">
            <a:avLst/>
          </a:prstGeom>
        </p:spPr>
      </p:pic>
    </p:spTree>
    <p:extLst>
      <p:ext uri="{BB962C8B-B14F-4D97-AF65-F5344CB8AC3E}">
        <p14:creationId xmlns:p14="http://schemas.microsoft.com/office/powerpoint/2010/main" val="720299320"/>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4.7 Interactie Beeld links - Tekst rechts">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r>
              <a:rPr lang="nl-NL"/>
              <a:t>26 augustus 2021</a:t>
            </a:r>
            <a:endParaRPr lang="nl-NL" dirty="0"/>
          </a:p>
        </p:txBody>
      </p:sp>
      <p:sp>
        <p:nvSpPr>
          <p:cNvPr id="7" name="Slide Number Placeholder 6"/>
          <p:cNvSpPr>
            <a:spLocks noGrp="1"/>
          </p:cNvSpPr>
          <p:nvPr>
            <p:ph type="sldNum" sz="quarter" idx="12"/>
          </p:nvPr>
        </p:nvSpPr>
        <p:spPr/>
        <p:txBody>
          <a:bodyPr/>
          <a:lstStyle/>
          <a:p>
            <a:fld id="{58A012CB-14D3-4B29-B9BE-EBD198EAE235}" type="slidenum">
              <a:rPr lang="nl-NL" smtClean="0"/>
              <a:t>‹nr.›</a:t>
            </a:fld>
            <a:endParaRPr lang="nl-NL" dirty="0"/>
          </a:p>
        </p:txBody>
      </p:sp>
      <p:sp>
        <p:nvSpPr>
          <p:cNvPr id="23" name="Picture Placeholder 22">
            <a:extLst>
              <a:ext uri="{FF2B5EF4-FFF2-40B4-BE49-F238E27FC236}">
                <a16:creationId xmlns:a16="http://schemas.microsoft.com/office/drawing/2014/main" id="{A636F92F-B88A-4976-9DCD-56BF05853CFB}"/>
              </a:ext>
            </a:extLst>
          </p:cNvPr>
          <p:cNvSpPr>
            <a:spLocks noGrp="1"/>
          </p:cNvSpPr>
          <p:nvPr>
            <p:ph type="pic" sz="quarter" idx="13"/>
          </p:nvPr>
        </p:nvSpPr>
        <p:spPr>
          <a:xfrm>
            <a:off x="0" y="0"/>
            <a:ext cx="12193588" cy="13716000"/>
          </a:xfrm>
          <a:custGeom>
            <a:avLst/>
            <a:gdLst>
              <a:gd name="connsiteX0" fmla="*/ 0 w 12193588"/>
              <a:gd name="connsiteY0" fmla="*/ 0 h 13716000"/>
              <a:gd name="connsiteX1" fmla="*/ 11711187 w 12193588"/>
              <a:gd name="connsiteY1" fmla="*/ 0 h 13716000"/>
              <a:gd name="connsiteX2" fmla="*/ 11711187 w 12193588"/>
              <a:gd name="connsiteY2" fmla="*/ 1923292 h 13716000"/>
              <a:gd name="connsiteX3" fmla="*/ 12193588 w 12193588"/>
              <a:gd name="connsiteY3" fmla="*/ 1923292 h 13716000"/>
              <a:gd name="connsiteX4" fmla="*/ 12193588 w 12193588"/>
              <a:gd name="connsiteY4" fmla="*/ 13716000 h 13716000"/>
              <a:gd name="connsiteX5" fmla="*/ 0 w 12193588"/>
              <a:gd name="connsiteY5" fmla="*/ 13716000 h 1371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3588" h="13716000">
                <a:moveTo>
                  <a:pt x="0" y="0"/>
                </a:moveTo>
                <a:lnTo>
                  <a:pt x="11711187" y="0"/>
                </a:lnTo>
                <a:lnTo>
                  <a:pt x="11711187" y="1923292"/>
                </a:lnTo>
                <a:lnTo>
                  <a:pt x="12193588" y="1923292"/>
                </a:lnTo>
                <a:lnTo>
                  <a:pt x="12193588" y="13716000"/>
                </a:lnTo>
                <a:lnTo>
                  <a:pt x="0" y="13716000"/>
                </a:lnTo>
                <a:close/>
              </a:path>
            </a:pathLst>
          </a:custGeom>
        </p:spPr>
        <p:txBody>
          <a:bodyPr wrap="square">
            <a:noAutofit/>
          </a:bodyPr>
          <a:lstStyle/>
          <a:p>
            <a:endParaRPr lang="en-GB"/>
          </a:p>
        </p:txBody>
      </p:sp>
      <p:pic>
        <p:nvPicPr>
          <p:cNvPr id="10" name="Logo">
            <a:extLst>
              <a:ext uri="{FF2B5EF4-FFF2-40B4-BE49-F238E27FC236}">
                <a16:creationId xmlns:a16="http://schemas.microsoft.com/office/drawing/2014/main" id="{163B7D6E-8CAC-4E8F-8228-1980ED8F9DD5}"/>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709387" y="-1"/>
            <a:ext cx="968400" cy="2408258"/>
          </a:xfrm>
          <a:prstGeom prst="rect">
            <a:avLst/>
          </a:prstGeom>
        </p:spPr>
      </p:pic>
      <p:cxnSp>
        <p:nvCxnSpPr>
          <p:cNvPr id="11" name="Straight Connector 11">
            <a:extLst>
              <a:ext uri="{FF2B5EF4-FFF2-40B4-BE49-F238E27FC236}">
                <a16:creationId xmlns:a16="http://schemas.microsoft.com/office/drawing/2014/main" id="{145D4932-4C1C-344A-AAFC-C7FC6F5F0224}"/>
              </a:ext>
            </a:extLst>
          </p:cNvPr>
          <p:cNvCxnSpPr>
            <a:cxnSpLocks/>
          </p:cNvCxnSpPr>
          <p:nvPr userDrawn="1"/>
        </p:nvCxnSpPr>
        <p:spPr>
          <a:xfrm>
            <a:off x="12923112" y="3295650"/>
            <a:ext cx="10115308" cy="0"/>
          </a:xfrm>
          <a:prstGeom prst="line">
            <a:avLst/>
          </a:prstGeom>
          <a:ln w="38100">
            <a:solidFill>
              <a:schemeClr val="accent3"/>
            </a:solidFill>
          </a:ln>
        </p:spPr>
        <p:style>
          <a:lnRef idx="1">
            <a:schemeClr val="accent1"/>
          </a:lnRef>
          <a:fillRef idx="0">
            <a:schemeClr val="accent1"/>
          </a:fillRef>
          <a:effectRef idx="0">
            <a:schemeClr val="accent1"/>
          </a:effectRef>
          <a:fontRef idx="minor">
            <a:schemeClr val="tx1"/>
          </a:fontRef>
        </p:style>
      </p:cxnSp>
      <p:sp>
        <p:nvSpPr>
          <p:cNvPr id="13" name="Text Placeholder 13">
            <a:extLst>
              <a:ext uri="{FF2B5EF4-FFF2-40B4-BE49-F238E27FC236}">
                <a16:creationId xmlns:a16="http://schemas.microsoft.com/office/drawing/2014/main" id="{9ED20225-93F0-0E42-80ED-7BBBF0D4584D}"/>
              </a:ext>
            </a:extLst>
          </p:cNvPr>
          <p:cNvSpPr>
            <a:spLocks noGrp="1"/>
          </p:cNvSpPr>
          <p:nvPr>
            <p:ph type="body" sz="quarter" idx="14" hasCustomPrompt="1"/>
          </p:nvPr>
        </p:nvSpPr>
        <p:spPr>
          <a:xfrm>
            <a:off x="12933600" y="1725613"/>
            <a:ext cx="10104820" cy="1292400"/>
          </a:xfrm>
        </p:spPr>
        <p:txBody>
          <a:bodyPr anchor="b">
            <a:noAutofit/>
          </a:bodyPr>
          <a:lstStyle>
            <a:lvl1pPr marL="0" indent="0">
              <a:lnSpc>
                <a:spcPct val="90000"/>
              </a:lnSpc>
              <a:buFont typeface="Arial" panose="020B0604020202020204" pitchFamily="34" charset="0"/>
              <a:buNone/>
              <a:defRPr sz="4800" b="1">
                <a:solidFill>
                  <a:schemeClr val="tx2"/>
                </a:solidFill>
              </a:defRPr>
            </a:lvl1pPr>
            <a:lvl2pPr marL="0" indent="0">
              <a:lnSpc>
                <a:spcPct val="90000"/>
              </a:lnSpc>
              <a:buFont typeface="Arial" panose="020B0604020202020204" pitchFamily="34" charset="0"/>
              <a:buNone/>
              <a:defRPr sz="6400" b="1">
                <a:solidFill>
                  <a:schemeClr val="tx2"/>
                </a:solidFill>
              </a:defRPr>
            </a:lvl2pPr>
            <a:lvl3pPr marL="0" indent="0">
              <a:lnSpc>
                <a:spcPct val="90000"/>
              </a:lnSpc>
              <a:buFont typeface="Arial" panose="020B0604020202020204" pitchFamily="34" charset="0"/>
              <a:buNone/>
              <a:defRPr sz="6400" b="1">
                <a:solidFill>
                  <a:schemeClr val="tx2"/>
                </a:solidFill>
              </a:defRPr>
            </a:lvl3pPr>
            <a:lvl4pPr marL="0" indent="0">
              <a:lnSpc>
                <a:spcPct val="90000"/>
              </a:lnSpc>
              <a:buNone/>
              <a:defRPr sz="6400" b="1">
                <a:solidFill>
                  <a:schemeClr val="tx2"/>
                </a:solidFill>
              </a:defRPr>
            </a:lvl4pPr>
            <a:lvl5pPr marL="360000" indent="0">
              <a:lnSpc>
                <a:spcPct val="90000"/>
              </a:lnSpc>
              <a:buNone/>
              <a:defRPr sz="6400" b="1">
                <a:solidFill>
                  <a:schemeClr val="tx2"/>
                </a:solidFill>
              </a:defRPr>
            </a:lvl5pPr>
          </a:lstStyle>
          <a:p>
            <a:pPr lvl="0"/>
            <a:r>
              <a:rPr lang="nl-NL" dirty="0"/>
              <a:t>Kolom titel</a:t>
            </a:r>
          </a:p>
        </p:txBody>
      </p:sp>
      <p:sp>
        <p:nvSpPr>
          <p:cNvPr id="14" name="Text Placeholder 15">
            <a:extLst>
              <a:ext uri="{FF2B5EF4-FFF2-40B4-BE49-F238E27FC236}">
                <a16:creationId xmlns:a16="http://schemas.microsoft.com/office/drawing/2014/main" id="{922009D3-1EBC-B24F-91B2-CBF19B6854C5}"/>
              </a:ext>
            </a:extLst>
          </p:cNvPr>
          <p:cNvSpPr>
            <a:spLocks noGrp="1"/>
          </p:cNvSpPr>
          <p:nvPr>
            <p:ph type="body" sz="quarter" idx="15" hasCustomPrompt="1"/>
          </p:nvPr>
        </p:nvSpPr>
        <p:spPr>
          <a:xfrm>
            <a:off x="12933600" y="3726000"/>
            <a:ext cx="10115308" cy="8702675"/>
          </a:xfrm>
        </p:spPr>
        <p:txBody>
          <a:bodyPr/>
          <a:lstStyle/>
          <a:p>
            <a:pPr lvl="0"/>
            <a:r>
              <a:rPr lang="nl-NL" dirty="0"/>
              <a:t>Click </a:t>
            </a:r>
            <a:r>
              <a:rPr lang="nl-NL" dirty="0" err="1"/>
              <a:t>to</a:t>
            </a:r>
            <a:r>
              <a:rPr lang="nl-NL" dirty="0"/>
              <a:t> </a:t>
            </a:r>
            <a:r>
              <a:rPr lang="nl-NL" dirty="0" err="1"/>
              <a:t>edit</a:t>
            </a:r>
            <a:r>
              <a:rPr lang="nl-NL" dirty="0"/>
              <a:t> Master </a:t>
            </a:r>
            <a:r>
              <a:rPr lang="nl-NL" dirty="0" err="1"/>
              <a:t>text</a:t>
            </a:r>
            <a:r>
              <a:rPr lang="nl-NL" dirty="0"/>
              <a:t> </a:t>
            </a:r>
            <a:r>
              <a:rPr lang="nl-NL" dirty="0" err="1"/>
              <a:t>styles</a:t>
            </a:r>
            <a:endParaRPr lang="nl-NL" dirty="0"/>
          </a:p>
          <a:p>
            <a:pPr lvl="1"/>
            <a:r>
              <a:rPr lang="nl-NL" dirty="0"/>
              <a:t>Second level</a:t>
            </a:r>
          </a:p>
          <a:p>
            <a:pPr lvl="2"/>
            <a:r>
              <a:rPr lang="nl-NL" dirty="0" err="1"/>
              <a:t>Third</a:t>
            </a:r>
            <a:r>
              <a:rPr lang="nl-NL" dirty="0"/>
              <a:t> level</a:t>
            </a:r>
          </a:p>
          <a:p>
            <a:pPr lvl="3"/>
            <a:r>
              <a:rPr lang="nl-NL" dirty="0" err="1"/>
              <a:t>Fourth</a:t>
            </a:r>
            <a:r>
              <a:rPr lang="nl-NL" dirty="0"/>
              <a:t> level</a:t>
            </a:r>
          </a:p>
          <a:p>
            <a:pPr lvl="4"/>
            <a:r>
              <a:rPr lang="nl-NL" dirty="0" err="1"/>
              <a:t>Fifth</a:t>
            </a:r>
            <a:r>
              <a:rPr lang="nl-NL" dirty="0"/>
              <a:t> level</a:t>
            </a:r>
          </a:p>
        </p:txBody>
      </p:sp>
      <p:pic>
        <p:nvPicPr>
          <p:cNvPr id="15" name="Graphic 14">
            <a:extLst>
              <a:ext uri="{FF2B5EF4-FFF2-40B4-BE49-F238E27FC236}">
                <a16:creationId xmlns:a16="http://schemas.microsoft.com/office/drawing/2014/main" id="{E91DB42A-2CB8-B947-AFD9-ACC196BD576D}"/>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6320812" y="464159"/>
            <a:ext cx="8071200" cy="964483"/>
          </a:xfrm>
          <a:prstGeom prst="rect">
            <a:avLst/>
          </a:prstGeom>
        </p:spPr>
      </p:pic>
      <p:sp>
        <p:nvSpPr>
          <p:cNvPr id="16" name="Tekstvak 15">
            <a:extLst>
              <a:ext uri="{FF2B5EF4-FFF2-40B4-BE49-F238E27FC236}">
                <a16:creationId xmlns:a16="http://schemas.microsoft.com/office/drawing/2014/main" id="{B1853925-C84F-C34E-98FE-09DCB4FA0512}"/>
              </a:ext>
            </a:extLst>
          </p:cNvPr>
          <p:cNvSpPr txBox="1"/>
          <p:nvPr userDrawn="1"/>
        </p:nvSpPr>
        <p:spPr>
          <a:xfrm>
            <a:off x="17701247" y="566963"/>
            <a:ext cx="6156000" cy="728663"/>
          </a:xfrm>
          <a:prstGeom prst="rect">
            <a:avLst/>
          </a:prstGeom>
          <a:noFill/>
        </p:spPr>
        <p:txBody>
          <a:bodyPr wrap="square" rtlCol="0" anchor="ctr">
            <a:noAutofit/>
          </a:bodyPr>
          <a:lstStyle/>
          <a:p>
            <a:pPr algn="l"/>
            <a:r>
              <a:rPr lang="nl-NL" sz="2600" b="1" dirty="0"/>
              <a:t>Interactie</a:t>
            </a:r>
          </a:p>
        </p:txBody>
      </p:sp>
      <p:pic>
        <p:nvPicPr>
          <p:cNvPr id="2" name="Picture 1">
            <a:extLst>
              <a:ext uri="{FF2B5EF4-FFF2-40B4-BE49-F238E27FC236}">
                <a16:creationId xmlns:a16="http://schemas.microsoft.com/office/drawing/2014/main" id="{D688DBA1-A5D9-5ACA-B961-CA5332B2CCE1}"/>
              </a:ext>
            </a:extLst>
          </p:cNvPr>
          <p:cNvPicPr>
            <a:picLocks noChangeAspect="1"/>
          </p:cNvPicPr>
          <p:nvPr userDrawn="1"/>
        </p:nvPicPr>
        <p:blipFill>
          <a:blip r:embed="rId6"/>
          <a:stretch>
            <a:fillRect/>
          </a:stretch>
        </p:blipFill>
        <p:spPr>
          <a:xfrm>
            <a:off x="16315972" y="464400"/>
            <a:ext cx="968400" cy="968400"/>
          </a:xfrm>
          <a:prstGeom prst="rect">
            <a:avLst/>
          </a:prstGeom>
        </p:spPr>
      </p:pic>
    </p:spTree>
    <p:extLst>
      <p:ext uri="{BB962C8B-B14F-4D97-AF65-F5344CB8AC3E}">
        <p14:creationId xmlns:p14="http://schemas.microsoft.com/office/powerpoint/2010/main" val="389046199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4.8 Interactie visual links - Tekst rechts">
    <p:spTree>
      <p:nvGrpSpPr>
        <p:cNvPr id="1" name=""/>
        <p:cNvGrpSpPr/>
        <p:nvPr/>
      </p:nvGrpSpPr>
      <p:grpSpPr>
        <a:xfrm>
          <a:off x="0" y="0"/>
          <a:ext cx="0" cy="0"/>
          <a:chOff x="0" y="0"/>
          <a:chExt cx="0" cy="0"/>
        </a:xfrm>
      </p:grpSpPr>
      <p:sp>
        <p:nvSpPr>
          <p:cNvPr id="12" name="Rectangle 3">
            <a:extLst>
              <a:ext uri="{FF2B5EF4-FFF2-40B4-BE49-F238E27FC236}">
                <a16:creationId xmlns:a16="http://schemas.microsoft.com/office/drawing/2014/main" id="{8EC5FF76-04FD-B440-A85F-2F11C9B615EF}"/>
              </a:ext>
            </a:extLst>
          </p:cNvPr>
          <p:cNvSpPr/>
          <p:nvPr userDrawn="1"/>
        </p:nvSpPr>
        <p:spPr>
          <a:xfrm>
            <a:off x="0" y="0"/>
            <a:ext cx="12193587" cy="13716000"/>
          </a:xfrm>
          <a:prstGeom prst="rect">
            <a:avLst/>
          </a:prstGeom>
          <a:solidFill>
            <a:srgbClr val="8FCA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pic>
        <p:nvPicPr>
          <p:cNvPr id="17" name="Graphic 16">
            <a:extLst>
              <a:ext uri="{FF2B5EF4-FFF2-40B4-BE49-F238E27FC236}">
                <a16:creationId xmlns:a16="http://schemas.microsoft.com/office/drawing/2014/main" id="{D1148763-D20F-124E-85D9-BE7FD297FA9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897011" y="3352801"/>
            <a:ext cx="8458304" cy="7029450"/>
          </a:xfrm>
          <a:prstGeom prst="rect">
            <a:avLst/>
          </a:prstGeom>
        </p:spPr>
      </p:pic>
      <p:sp>
        <p:nvSpPr>
          <p:cNvPr id="5" name="Date Placeholder 4"/>
          <p:cNvSpPr>
            <a:spLocks noGrp="1"/>
          </p:cNvSpPr>
          <p:nvPr>
            <p:ph type="dt" sz="half" idx="10"/>
          </p:nvPr>
        </p:nvSpPr>
        <p:spPr/>
        <p:txBody>
          <a:bodyPr/>
          <a:lstStyle/>
          <a:p>
            <a:r>
              <a:rPr lang="nl-NL"/>
              <a:t>26 augustus 2021</a:t>
            </a:r>
            <a:endParaRPr lang="nl-NL" dirty="0"/>
          </a:p>
        </p:txBody>
      </p:sp>
      <p:sp>
        <p:nvSpPr>
          <p:cNvPr id="7" name="Slide Number Placeholder 6"/>
          <p:cNvSpPr>
            <a:spLocks noGrp="1"/>
          </p:cNvSpPr>
          <p:nvPr>
            <p:ph type="sldNum" sz="quarter" idx="12"/>
          </p:nvPr>
        </p:nvSpPr>
        <p:spPr/>
        <p:txBody>
          <a:bodyPr/>
          <a:lstStyle/>
          <a:p>
            <a:fld id="{58A012CB-14D3-4B29-B9BE-EBD198EAE235}" type="slidenum">
              <a:rPr lang="nl-NL" smtClean="0"/>
              <a:t>‹nr.›</a:t>
            </a:fld>
            <a:endParaRPr lang="nl-NL" dirty="0"/>
          </a:p>
        </p:txBody>
      </p:sp>
      <p:pic>
        <p:nvPicPr>
          <p:cNvPr id="10" name="Logo">
            <a:extLst>
              <a:ext uri="{FF2B5EF4-FFF2-40B4-BE49-F238E27FC236}">
                <a16:creationId xmlns:a16="http://schemas.microsoft.com/office/drawing/2014/main" id="{163B7D6E-8CAC-4E8F-8228-1980ED8F9DD5}"/>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709387" y="-1"/>
            <a:ext cx="968400" cy="2408258"/>
          </a:xfrm>
          <a:prstGeom prst="rect">
            <a:avLst/>
          </a:prstGeom>
        </p:spPr>
      </p:pic>
      <p:cxnSp>
        <p:nvCxnSpPr>
          <p:cNvPr id="11" name="Straight Connector 11">
            <a:extLst>
              <a:ext uri="{FF2B5EF4-FFF2-40B4-BE49-F238E27FC236}">
                <a16:creationId xmlns:a16="http://schemas.microsoft.com/office/drawing/2014/main" id="{145D4932-4C1C-344A-AAFC-C7FC6F5F0224}"/>
              </a:ext>
            </a:extLst>
          </p:cNvPr>
          <p:cNvCxnSpPr>
            <a:cxnSpLocks/>
          </p:cNvCxnSpPr>
          <p:nvPr userDrawn="1"/>
        </p:nvCxnSpPr>
        <p:spPr>
          <a:xfrm>
            <a:off x="12923112" y="3295650"/>
            <a:ext cx="10115308" cy="0"/>
          </a:xfrm>
          <a:prstGeom prst="line">
            <a:avLst/>
          </a:prstGeom>
          <a:ln w="38100">
            <a:solidFill>
              <a:srgbClr val="8FCAE7"/>
            </a:solidFill>
          </a:ln>
        </p:spPr>
        <p:style>
          <a:lnRef idx="1">
            <a:schemeClr val="accent1"/>
          </a:lnRef>
          <a:fillRef idx="0">
            <a:schemeClr val="accent1"/>
          </a:fillRef>
          <a:effectRef idx="0">
            <a:schemeClr val="accent1"/>
          </a:effectRef>
          <a:fontRef idx="minor">
            <a:schemeClr val="tx1"/>
          </a:fontRef>
        </p:style>
      </p:cxnSp>
      <p:sp>
        <p:nvSpPr>
          <p:cNvPr id="13" name="Text Placeholder 13">
            <a:extLst>
              <a:ext uri="{FF2B5EF4-FFF2-40B4-BE49-F238E27FC236}">
                <a16:creationId xmlns:a16="http://schemas.microsoft.com/office/drawing/2014/main" id="{9ED20225-93F0-0E42-80ED-7BBBF0D4584D}"/>
              </a:ext>
            </a:extLst>
          </p:cNvPr>
          <p:cNvSpPr>
            <a:spLocks noGrp="1"/>
          </p:cNvSpPr>
          <p:nvPr>
            <p:ph type="body" sz="quarter" idx="14" hasCustomPrompt="1"/>
          </p:nvPr>
        </p:nvSpPr>
        <p:spPr>
          <a:xfrm>
            <a:off x="12933600" y="1725613"/>
            <a:ext cx="10104820" cy="1292400"/>
          </a:xfrm>
        </p:spPr>
        <p:txBody>
          <a:bodyPr anchor="b">
            <a:noAutofit/>
          </a:bodyPr>
          <a:lstStyle>
            <a:lvl1pPr marL="0" indent="0">
              <a:lnSpc>
                <a:spcPct val="90000"/>
              </a:lnSpc>
              <a:buFont typeface="Arial" panose="020B0604020202020204" pitchFamily="34" charset="0"/>
              <a:buNone/>
              <a:defRPr sz="4800" b="1">
                <a:solidFill>
                  <a:schemeClr val="tx2"/>
                </a:solidFill>
              </a:defRPr>
            </a:lvl1pPr>
            <a:lvl2pPr marL="0" indent="0">
              <a:lnSpc>
                <a:spcPct val="90000"/>
              </a:lnSpc>
              <a:buFont typeface="Arial" panose="020B0604020202020204" pitchFamily="34" charset="0"/>
              <a:buNone/>
              <a:defRPr sz="6400" b="1">
                <a:solidFill>
                  <a:schemeClr val="tx2"/>
                </a:solidFill>
              </a:defRPr>
            </a:lvl2pPr>
            <a:lvl3pPr marL="0" indent="0">
              <a:lnSpc>
                <a:spcPct val="90000"/>
              </a:lnSpc>
              <a:buFont typeface="Arial" panose="020B0604020202020204" pitchFamily="34" charset="0"/>
              <a:buNone/>
              <a:defRPr sz="6400" b="1">
                <a:solidFill>
                  <a:schemeClr val="tx2"/>
                </a:solidFill>
              </a:defRPr>
            </a:lvl3pPr>
            <a:lvl4pPr marL="0" indent="0">
              <a:lnSpc>
                <a:spcPct val="90000"/>
              </a:lnSpc>
              <a:buNone/>
              <a:defRPr sz="6400" b="1">
                <a:solidFill>
                  <a:schemeClr val="tx2"/>
                </a:solidFill>
              </a:defRPr>
            </a:lvl4pPr>
            <a:lvl5pPr marL="360000" indent="0">
              <a:lnSpc>
                <a:spcPct val="90000"/>
              </a:lnSpc>
              <a:buNone/>
              <a:defRPr sz="6400" b="1">
                <a:solidFill>
                  <a:schemeClr val="tx2"/>
                </a:solidFill>
              </a:defRPr>
            </a:lvl5pPr>
          </a:lstStyle>
          <a:p>
            <a:pPr lvl="0"/>
            <a:r>
              <a:rPr lang="nl-NL" dirty="0"/>
              <a:t>Kolom titel</a:t>
            </a:r>
          </a:p>
        </p:txBody>
      </p:sp>
      <p:sp>
        <p:nvSpPr>
          <p:cNvPr id="14" name="Text Placeholder 15">
            <a:extLst>
              <a:ext uri="{FF2B5EF4-FFF2-40B4-BE49-F238E27FC236}">
                <a16:creationId xmlns:a16="http://schemas.microsoft.com/office/drawing/2014/main" id="{922009D3-1EBC-B24F-91B2-CBF19B6854C5}"/>
              </a:ext>
            </a:extLst>
          </p:cNvPr>
          <p:cNvSpPr>
            <a:spLocks noGrp="1"/>
          </p:cNvSpPr>
          <p:nvPr>
            <p:ph type="body" sz="quarter" idx="15" hasCustomPrompt="1"/>
          </p:nvPr>
        </p:nvSpPr>
        <p:spPr>
          <a:xfrm>
            <a:off x="12933600" y="3726000"/>
            <a:ext cx="10115308" cy="8702675"/>
          </a:xfrm>
        </p:spPr>
        <p:txBody>
          <a:bodyPr/>
          <a:lstStyle/>
          <a:p>
            <a:pPr lvl="0"/>
            <a:r>
              <a:rPr lang="nl-NL" dirty="0"/>
              <a:t>Click </a:t>
            </a:r>
            <a:r>
              <a:rPr lang="nl-NL" dirty="0" err="1"/>
              <a:t>to</a:t>
            </a:r>
            <a:r>
              <a:rPr lang="nl-NL" dirty="0"/>
              <a:t> </a:t>
            </a:r>
            <a:r>
              <a:rPr lang="nl-NL" dirty="0" err="1"/>
              <a:t>edit</a:t>
            </a:r>
            <a:r>
              <a:rPr lang="nl-NL" dirty="0"/>
              <a:t> Master </a:t>
            </a:r>
            <a:r>
              <a:rPr lang="nl-NL" dirty="0" err="1"/>
              <a:t>text</a:t>
            </a:r>
            <a:r>
              <a:rPr lang="nl-NL" dirty="0"/>
              <a:t> </a:t>
            </a:r>
            <a:r>
              <a:rPr lang="nl-NL" dirty="0" err="1"/>
              <a:t>styles</a:t>
            </a:r>
            <a:endParaRPr lang="nl-NL" dirty="0"/>
          </a:p>
          <a:p>
            <a:pPr lvl="1"/>
            <a:r>
              <a:rPr lang="nl-NL" dirty="0"/>
              <a:t>Second level</a:t>
            </a:r>
          </a:p>
          <a:p>
            <a:pPr lvl="2"/>
            <a:r>
              <a:rPr lang="nl-NL" dirty="0" err="1"/>
              <a:t>Third</a:t>
            </a:r>
            <a:r>
              <a:rPr lang="nl-NL" dirty="0"/>
              <a:t> level</a:t>
            </a:r>
          </a:p>
          <a:p>
            <a:pPr lvl="3"/>
            <a:r>
              <a:rPr lang="nl-NL" dirty="0" err="1"/>
              <a:t>Fourth</a:t>
            </a:r>
            <a:r>
              <a:rPr lang="nl-NL" dirty="0"/>
              <a:t> level</a:t>
            </a:r>
          </a:p>
          <a:p>
            <a:pPr lvl="4"/>
            <a:r>
              <a:rPr lang="nl-NL" dirty="0" err="1"/>
              <a:t>Fifth</a:t>
            </a:r>
            <a:r>
              <a:rPr lang="nl-NL" dirty="0"/>
              <a:t> level</a:t>
            </a:r>
          </a:p>
        </p:txBody>
      </p:sp>
      <p:pic>
        <p:nvPicPr>
          <p:cNvPr id="15" name="Graphic 14">
            <a:extLst>
              <a:ext uri="{FF2B5EF4-FFF2-40B4-BE49-F238E27FC236}">
                <a16:creationId xmlns:a16="http://schemas.microsoft.com/office/drawing/2014/main" id="{362237AD-1FFD-5E4B-998A-EA7C4309F13A}"/>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6320812" y="464159"/>
            <a:ext cx="8071200" cy="964483"/>
          </a:xfrm>
          <a:prstGeom prst="rect">
            <a:avLst/>
          </a:prstGeom>
        </p:spPr>
      </p:pic>
      <p:sp>
        <p:nvSpPr>
          <p:cNvPr id="16" name="Tekstvak 15">
            <a:extLst>
              <a:ext uri="{FF2B5EF4-FFF2-40B4-BE49-F238E27FC236}">
                <a16:creationId xmlns:a16="http://schemas.microsoft.com/office/drawing/2014/main" id="{ABEA7896-8FD7-1C49-B964-399CAF33A37A}"/>
              </a:ext>
            </a:extLst>
          </p:cNvPr>
          <p:cNvSpPr txBox="1"/>
          <p:nvPr userDrawn="1"/>
        </p:nvSpPr>
        <p:spPr>
          <a:xfrm>
            <a:off x="17701247" y="566963"/>
            <a:ext cx="6156000" cy="728663"/>
          </a:xfrm>
          <a:prstGeom prst="rect">
            <a:avLst/>
          </a:prstGeom>
          <a:noFill/>
        </p:spPr>
        <p:txBody>
          <a:bodyPr wrap="square" rtlCol="0" anchor="ctr">
            <a:noAutofit/>
          </a:bodyPr>
          <a:lstStyle/>
          <a:p>
            <a:pPr algn="l"/>
            <a:r>
              <a:rPr lang="nl-NL" sz="2600" b="1" dirty="0"/>
              <a:t>Interactie</a:t>
            </a:r>
          </a:p>
        </p:txBody>
      </p:sp>
      <p:pic>
        <p:nvPicPr>
          <p:cNvPr id="2" name="Picture 1">
            <a:extLst>
              <a:ext uri="{FF2B5EF4-FFF2-40B4-BE49-F238E27FC236}">
                <a16:creationId xmlns:a16="http://schemas.microsoft.com/office/drawing/2014/main" id="{1532D095-4192-6303-94C0-5A7FA46A45F9}"/>
              </a:ext>
            </a:extLst>
          </p:cNvPr>
          <p:cNvPicPr>
            <a:picLocks noChangeAspect="1"/>
          </p:cNvPicPr>
          <p:nvPr userDrawn="1"/>
        </p:nvPicPr>
        <p:blipFill>
          <a:blip r:embed="rId8"/>
          <a:stretch>
            <a:fillRect/>
          </a:stretch>
        </p:blipFill>
        <p:spPr>
          <a:xfrm>
            <a:off x="16315972" y="464400"/>
            <a:ext cx="968400" cy="968400"/>
          </a:xfrm>
          <a:prstGeom prst="rect">
            <a:avLst/>
          </a:prstGeom>
        </p:spPr>
      </p:pic>
    </p:spTree>
    <p:extLst>
      <p:ext uri="{BB962C8B-B14F-4D97-AF65-F5344CB8AC3E}">
        <p14:creationId xmlns:p14="http://schemas.microsoft.com/office/powerpoint/2010/main" val="340293731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4.9 Interactie Beeld voorbeeld – tekst">
    <p:spTree>
      <p:nvGrpSpPr>
        <p:cNvPr id="1" name=""/>
        <p:cNvGrpSpPr/>
        <p:nvPr/>
      </p:nvGrpSpPr>
      <p:grpSpPr>
        <a:xfrm>
          <a:off x="0" y="0"/>
          <a:ext cx="0" cy="0"/>
          <a:chOff x="0" y="0"/>
          <a:chExt cx="0" cy="0"/>
        </a:xfrm>
      </p:grpSpPr>
      <p:pic>
        <p:nvPicPr>
          <p:cNvPr id="3" name="Afbeelding 2">
            <a:extLst>
              <a:ext uri="{FF2B5EF4-FFF2-40B4-BE49-F238E27FC236}">
                <a16:creationId xmlns:a16="http://schemas.microsoft.com/office/drawing/2014/main" id="{CE38F03C-4AC6-E647-BD35-3AF822BCC4D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4427" y="4980"/>
            <a:ext cx="12183145" cy="13706039"/>
          </a:xfrm>
          <a:prstGeom prst="rect">
            <a:avLst/>
          </a:prstGeom>
        </p:spPr>
      </p:pic>
      <p:sp>
        <p:nvSpPr>
          <p:cNvPr id="5" name="Date Placeholder 4"/>
          <p:cNvSpPr>
            <a:spLocks noGrp="1"/>
          </p:cNvSpPr>
          <p:nvPr>
            <p:ph type="dt" sz="half" idx="10"/>
          </p:nvPr>
        </p:nvSpPr>
        <p:spPr/>
        <p:txBody>
          <a:bodyPr/>
          <a:lstStyle/>
          <a:p>
            <a:r>
              <a:rPr lang="nl-NL"/>
              <a:t>26 augustus 2021</a:t>
            </a:r>
            <a:endParaRPr lang="nl-NL" dirty="0"/>
          </a:p>
        </p:txBody>
      </p:sp>
      <p:sp>
        <p:nvSpPr>
          <p:cNvPr id="7" name="Slide Number Placeholder 6"/>
          <p:cNvSpPr>
            <a:spLocks noGrp="1"/>
          </p:cNvSpPr>
          <p:nvPr>
            <p:ph type="sldNum" sz="quarter" idx="12"/>
          </p:nvPr>
        </p:nvSpPr>
        <p:spPr/>
        <p:txBody>
          <a:bodyPr/>
          <a:lstStyle/>
          <a:p>
            <a:fld id="{58A012CB-14D3-4B29-B9BE-EBD198EAE235}" type="slidenum">
              <a:rPr lang="nl-NL" smtClean="0"/>
              <a:t>‹nr.›</a:t>
            </a:fld>
            <a:endParaRPr lang="nl-NL" dirty="0"/>
          </a:p>
        </p:txBody>
      </p:sp>
      <p:pic>
        <p:nvPicPr>
          <p:cNvPr id="10" name="Logo">
            <a:extLst>
              <a:ext uri="{FF2B5EF4-FFF2-40B4-BE49-F238E27FC236}">
                <a16:creationId xmlns:a16="http://schemas.microsoft.com/office/drawing/2014/main" id="{163B7D6E-8CAC-4E8F-8228-1980ED8F9DD5}"/>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709387" y="-1"/>
            <a:ext cx="968400" cy="2408258"/>
          </a:xfrm>
          <a:prstGeom prst="rect">
            <a:avLst/>
          </a:prstGeom>
        </p:spPr>
      </p:pic>
      <p:cxnSp>
        <p:nvCxnSpPr>
          <p:cNvPr id="11" name="Straight Connector 11">
            <a:extLst>
              <a:ext uri="{FF2B5EF4-FFF2-40B4-BE49-F238E27FC236}">
                <a16:creationId xmlns:a16="http://schemas.microsoft.com/office/drawing/2014/main" id="{145D4932-4C1C-344A-AAFC-C7FC6F5F0224}"/>
              </a:ext>
            </a:extLst>
          </p:cNvPr>
          <p:cNvCxnSpPr>
            <a:cxnSpLocks/>
          </p:cNvCxnSpPr>
          <p:nvPr userDrawn="1"/>
        </p:nvCxnSpPr>
        <p:spPr>
          <a:xfrm>
            <a:off x="12923112" y="3295650"/>
            <a:ext cx="10115308" cy="0"/>
          </a:xfrm>
          <a:prstGeom prst="line">
            <a:avLst/>
          </a:prstGeom>
          <a:ln w="38100">
            <a:solidFill>
              <a:srgbClr val="8FCAE7"/>
            </a:solidFill>
          </a:ln>
        </p:spPr>
        <p:style>
          <a:lnRef idx="1">
            <a:schemeClr val="accent1"/>
          </a:lnRef>
          <a:fillRef idx="0">
            <a:schemeClr val="accent1"/>
          </a:fillRef>
          <a:effectRef idx="0">
            <a:schemeClr val="accent1"/>
          </a:effectRef>
          <a:fontRef idx="minor">
            <a:schemeClr val="tx1"/>
          </a:fontRef>
        </p:style>
      </p:cxnSp>
      <p:sp>
        <p:nvSpPr>
          <p:cNvPr id="13" name="Text Placeholder 13">
            <a:extLst>
              <a:ext uri="{FF2B5EF4-FFF2-40B4-BE49-F238E27FC236}">
                <a16:creationId xmlns:a16="http://schemas.microsoft.com/office/drawing/2014/main" id="{9ED20225-93F0-0E42-80ED-7BBBF0D4584D}"/>
              </a:ext>
            </a:extLst>
          </p:cNvPr>
          <p:cNvSpPr>
            <a:spLocks noGrp="1"/>
          </p:cNvSpPr>
          <p:nvPr>
            <p:ph type="body" sz="quarter" idx="14" hasCustomPrompt="1"/>
          </p:nvPr>
        </p:nvSpPr>
        <p:spPr>
          <a:xfrm>
            <a:off x="12933600" y="1725613"/>
            <a:ext cx="10104820" cy="1292400"/>
          </a:xfrm>
        </p:spPr>
        <p:txBody>
          <a:bodyPr anchor="b">
            <a:noAutofit/>
          </a:bodyPr>
          <a:lstStyle>
            <a:lvl1pPr marL="0" indent="0">
              <a:lnSpc>
                <a:spcPct val="90000"/>
              </a:lnSpc>
              <a:buFont typeface="Arial" panose="020B0604020202020204" pitchFamily="34" charset="0"/>
              <a:buNone/>
              <a:defRPr sz="4800" b="1">
                <a:solidFill>
                  <a:schemeClr val="tx2"/>
                </a:solidFill>
              </a:defRPr>
            </a:lvl1pPr>
            <a:lvl2pPr marL="0" indent="0">
              <a:lnSpc>
                <a:spcPct val="90000"/>
              </a:lnSpc>
              <a:buFont typeface="Arial" panose="020B0604020202020204" pitchFamily="34" charset="0"/>
              <a:buNone/>
              <a:defRPr sz="6400" b="1">
                <a:solidFill>
                  <a:schemeClr val="tx2"/>
                </a:solidFill>
              </a:defRPr>
            </a:lvl2pPr>
            <a:lvl3pPr marL="0" indent="0">
              <a:lnSpc>
                <a:spcPct val="90000"/>
              </a:lnSpc>
              <a:buFont typeface="Arial" panose="020B0604020202020204" pitchFamily="34" charset="0"/>
              <a:buNone/>
              <a:defRPr sz="6400" b="1">
                <a:solidFill>
                  <a:schemeClr val="tx2"/>
                </a:solidFill>
              </a:defRPr>
            </a:lvl3pPr>
            <a:lvl4pPr marL="0" indent="0">
              <a:lnSpc>
                <a:spcPct val="90000"/>
              </a:lnSpc>
              <a:buNone/>
              <a:defRPr sz="6400" b="1">
                <a:solidFill>
                  <a:schemeClr val="tx2"/>
                </a:solidFill>
              </a:defRPr>
            </a:lvl4pPr>
            <a:lvl5pPr marL="360000" indent="0">
              <a:lnSpc>
                <a:spcPct val="90000"/>
              </a:lnSpc>
              <a:buNone/>
              <a:defRPr sz="6400" b="1">
                <a:solidFill>
                  <a:schemeClr val="tx2"/>
                </a:solidFill>
              </a:defRPr>
            </a:lvl5pPr>
          </a:lstStyle>
          <a:p>
            <a:pPr lvl="0"/>
            <a:r>
              <a:rPr lang="nl-NL" dirty="0"/>
              <a:t>Kolom titel</a:t>
            </a:r>
          </a:p>
        </p:txBody>
      </p:sp>
      <p:sp>
        <p:nvSpPr>
          <p:cNvPr id="14" name="Text Placeholder 15">
            <a:extLst>
              <a:ext uri="{FF2B5EF4-FFF2-40B4-BE49-F238E27FC236}">
                <a16:creationId xmlns:a16="http://schemas.microsoft.com/office/drawing/2014/main" id="{922009D3-1EBC-B24F-91B2-CBF19B6854C5}"/>
              </a:ext>
            </a:extLst>
          </p:cNvPr>
          <p:cNvSpPr>
            <a:spLocks noGrp="1"/>
          </p:cNvSpPr>
          <p:nvPr>
            <p:ph type="body" sz="quarter" idx="15" hasCustomPrompt="1"/>
          </p:nvPr>
        </p:nvSpPr>
        <p:spPr>
          <a:xfrm>
            <a:off x="12933600" y="3726000"/>
            <a:ext cx="10115308" cy="8702675"/>
          </a:xfrm>
        </p:spPr>
        <p:txBody>
          <a:bodyPr/>
          <a:lstStyle/>
          <a:p>
            <a:pPr lvl="0"/>
            <a:r>
              <a:rPr lang="nl-NL" dirty="0"/>
              <a:t>Click </a:t>
            </a:r>
            <a:r>
              <a:rPr lang="nl-NL" dirty="0" err="1"/>
              <a:t>to</a:t>
            </a:r>
            <a:r>
              <a:rPr lang="nl-NL" dirty="0"/>
              <a:t> </a:t>
            </a:r>
            <a:r>
              <a:rPr lang="nl-NL" dirty="0" err="1"/>
              <a:t>edit</a:t>
            </a:r>
            <a:r>
              <a:rPr lang="nl-NL" dirty="0"/>
              <a:t> Master </a:t>
            </a:r>
            <a:r>
              <a:rPr lang="nl-NL" dirty="0" err="1"/>
              <a:t>text</a:t>
            </a:r>
            <a:r>
              <a:rPr lang="nl-NL" dirty="0"/>
              <a:t> </a:t>
            </a:r>
            <a:r>
              <a:rPr lang="nl-NL" dirty="0" err="1"/>
              <a:t>styles</a:t>
            </a:r>
            <a:endParaRPr lang="nl-NL" dirty="0"/>
          </a:p>
          <a:p>
            <a:pPr lvl="1"/>
            <a:r>
              <a:rPr lang="nl-NL" dirty="0"/>
              <a:t>Second level</a:t>
            </a:r>
          </a:p>
          <a:p>
            <a:pPr lvl="2"/>
            <a:r>
              <a:rPr lang="nl-NL" dirty="0" err="1"/>
              <a:t>Third</a:t>
            </a:r>
            <a:r>
              <a:rPr lang="nl-NL" dirty="0"/>
              <a:t> level</a:t>
            </a:r>
          </a:p>
          <a:p>
            <a:pPr lvl="3"/>
            <a:r>
              <a:rPr lang="nl-NL" dirty="0" err="1"/>
              <a:t>Fourth</a:t>
            </a:r>
            <a:r>
              <a:rPr lang="nl-NL" dirty="0"/>
              <a:t> level</a:t>
            </a:r>
          </a:p>
          <a:p>
            <a:pPr lvl="4"/>
            <a:r>
              <a:rPr lang="nl-NL" dirty="0" err="1"/>
              <a:t>Fifth</a:t>
            </a:r>
            <a:r>
              <a:rPr lang="nl-NL" dirty="0"/>
              <a:t> level</a:t>
            </a:r>
          </a:p>
        </p:txBody>
      </p:sp>
      <p:pic>
        <p:nvPicPr>
          <p:cNvPr id="15" name="Graphic 14">
            <a:extLst>
              <a:ext uri="{FF2B5EF4-FFF2-40B4-BE49-F238E27FC236}">
                <a16:creationId xmlns:a16="http://schemas.microsoft.com/office/drawing/2014/main" id="{362237AD-1FFD-5E4B-998A-EA7C4309F13A}"/>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6320812" y="464159"/>
            <a:ext cx="8071200" cy="964483"/>
          </a:xfrm>
          <a:prstGeom prst="rect">
            <a:avLst/>
          </a:prstGeom>
        </p:spPr>
      </p:pic>
      <p:sp>
        <p:nvSpPr>
          <p:cNvPr id="16" name="Tekstvak 15">
            <a:extLst>
              <a:ext uri="{FF2B5EF4-FFF2-40B4-BE49-F238E27FC236}">
                <a16:creationId xmlns:a16="http://schemas.microsoft.com/office/drawing/2014/main" id="{ABEA7896-8FD7-1C49-B964-399CAF33A37A}"/>
              </a:ext>
            </a:extLst>
          </p:cNvPr>
          <p:cNvSpPr txBox="1"/>
          <p:nvPr userDrawn="1"/>
        </p:nvSpPr>
        <p:spPr>
          <a:xfrm>
            <a:off x="17701247" y="566963"/>
            <a:ext cx="6156000" cy="728663"/>
          </a:xfrm>
          <a:prstGeom prst="rect">
            <a:avLst/>
          </a:prstGeom>
          <a:noFill/>
        </p:spPr>
        <p:txBody>
          <a:bodyPr wrap="square" rtlCol="0" anchor="ctr">
            <a:noAutofit/>
          </a:bodyPr>
          <a:lstStyle/>
          <a:p>
            <a:pPr algn="l"/>
            <a:r>
              <a:rPr lang="nl-NL" sz="2600" b="1" dirty="0"/>
              <a:t>Interactie</a:t>
            </a:r>
          </a:p>
        </p:txBody>
      </p:sp>
      <p:pic>
        <p:nvPicPr>
          <p:cNvPr id="2" name="Picture 1">
            <a:extLst>
              <a:ext uri="{FF2B5EF4-FFF2-40B4-BE49-F238E27FC236}">
                <a16:creationId xmlns:a16="http://schemas.microsoft.com/office/drawing/2014/main" id="{94D28E37-0960-8767-FE5D-2F0BCC550E2E}"/>
              </a:ext>
            </a:extLst>
          </p:cNvPr>
          <p:cNvPicPr>
            <a:picLocks noChangeAspect="1"/>
          </p:cNvPicPr>
          <p:nvPr userDrawn="1"/>
        </p:nvPicPr>
        <p:blipFill>
          <a:blip r:embed="rId7"/>
          <a:stretch>
            <a:fillRect/>
          </a:stretch>
        </p:blipFill>
        <p:spPr>
          <a:xfrm>
            <a:off x="16315972" y="464400"/>
            <a:ext cx="968400" cy="968400"/>
          </a:xfrm>
          <a:prstGeom prst="rect">
            <a:avLst/>
          </a:prstGeom>
        </p:spPr>
      </p:pic>
    </p:spTree>
    <p:extLst>
      <p:ext uri="{BB962C8B-B14F-4D97-AF65-F5344CB8AC3E}">
        <p14:creationId xmlns:p14="http://schemas.microsoft.com/office/powerpoint/2010/main" val="374308193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4.10 Interactie Illustratie - Teks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C2D09B5-47EE-4FA2-919C-C0E306FA2016}"/>
              </a:ext>
            </a:extLst>
          </p:cNvPr>
          <p:cNvSpPr/>
          <p:nvPr userDrawn="1"/>
        </p:nvSpPr>
        <p:spPr>
          <a:xfrm>
            <a:off x="0" y="0"/>
            <a:ext cx="12193587" cy="13716000"/>
          </a:xfrm>
          <a:prstGeom prst="rect">
            <a:avLst/>
          </a:prstGeom>
          <a:solidFill>
            <a:srgbClr val="E9F4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5" name="Date Placeholder 4"/>
          <p:cNvSpPr>
            <a:spLocks noGrp="1"/>
          </p:cNvSpPr>
          <p:nvPr>
            <p:ph type="dt" sz="half" idx="10"/>
          </p:nvPr>
        </p:nvSpPr>
        <p:spPr/>
        <p:txBody>
          <a:bodyPr/>
          <a:lstStyle/>
          <a:p>
            <a:r>
              <a:rPr lang="nl-NL"/>
              <a:t>26 augustus 2021</a:t>
            </a:r>
            <a:endParaRPr lang="nl-NL" dirty="0"/>
          </a:p>
        </p:txBody>
      </p:sp>
      <p:sp>
        <p:nvSpPr>
          <p:cNvPr id="7" name="Slide Number Placeholder 6"/>
          <p:cNvSpPr>
            <a:spLocks noGrp="1"/>
          </p:cNvSpPr>
          <p:nvPr>
            <p:ph type="sldNum" sz="quarter" idx="12"/>
          </p:nvPr>
        </p:nvSpPr>
        <p:spPr/>
        <p:txBody>
          <a:bodyPr/>
          <a:lstStyle/>
          <a:p>
            <a:fld id="{58A012CB-14D3-4B29-B9BE-EBD198EAE235}" type="slidenum">
              <a:rPr lang="nl-NL" smtClean="0"/>
              <a:t>‹nr.›</a:t>
            </a:fld>
            <a:endParaRPr lang="nl-NL" dirty="0"/>
          </a:p>
        </p:txBody>
      </p:sp>
      <p:pic>
        <p:nvPicPr>
          <p:cNvPr id="10" name="Logo">
            <a:extLst>
              <a:ext uri="{FF2B5EF4-FFF2-40B4-BE49-F238E27FC236}">
                <a16:creationId xmlns:a16="http://schemas.microsoft.com/office/drawing/2014/main" id="{EC3E1A9C-B3A2-427F-8EB7-E0129597096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709387" y="-1"/>
            <a:ext cx="968400" cy="2408258"/>
          </a:xfrm>
          <a:prstGeom prst="rect">
            <a:avLst/>
          </a:prstGeom>
        </p:spPr>
      </p:pic>
      <p:pic>
        <p:nvPicPr>
          <p:cNvPr id="12" name="Graphic 11">
            <a:extLst>
              <a:ext uri="{FF2B5EF4-FFF2-40B4-BE49-F238E27FC236}">
                <a16:creationId xmlns:a16="http://schemas.microsoft.com/office/drawing/2014/main" id="{1EEFDCA7-E988-A94C-9779-1A39DDF42620}"/>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6320812" y="464159"/>
            <a:ext cx="8071200" cy="964483"/>
          </a:xfrm>
          <a:prstGeom prst="rect">
            <a:avLst/>
          </a:prstGeom>
        </p:spPr>
      </p:pic>
      <p:sp>
        <p:nvSpPr>
          <p:cNvPr id="13" name="Tekstvak 12">
            <a:extLst>
              <a:ext uri="{FF2B5EF4-FFF2-40B4-BE49-F238E27FC236}">
                <a16:creationId xmlns:a16="http://schemas.microsoft.com/office/drawing/2014/main" id="{FDD3A463-C2D8-EE43-83F5-7F9607FD6FBE}"/>
              </a:ext>
            </a:extLst>
          </p:cNvPr>
          <p:cNvSpPr txBox="1"/>
          <p:nvPr userDrawn="1"/>
        </p:nvSpPr>
        <p:spPr>
          <a:xfrm>
            <a:off x="17701247" y="566963"/>
            <a:ext cx="6156000" cy="728663"/>
          </a:xfrm>
          <a:prstGeom prst="rect">
            <a:avLst/>
          </a:prstGeom>
          <a:noFill/>
        </p:spPr>
        <p:txBody>
          <a:bodyPr wrap="square" rtlCol="0" anchor="ctr">
            <a:noAutofit/>
          </a:bodyPr>
          <a:lstStyle/>
          <a:p>
            <a:pPr algn="l"/>
            <a:r>
              <a:rPr lang="nl-NL" sz="2600" b="1" dirty="0"/>
              <a:t>Interactie</a:t>
            </a:r>
          </a:p>
        </p:txBody>
      </p:sp>
      <p:pic>
        <p:nvPicPr>
          <p:cNvPr id="18" name="Afbeelding 17">
            <a:extLst>
              <a:ext uri="{FF2B5EF4-FFF2-40B4-BE49-F238E27FC236}">
                <a16:creationId xmlns:a16="http://schemas.microsoft.com/office/drawing/2014/main" id="{C67AE91F-035B-2547-9EB3-8B00F9CA6024}"/>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2665538" y="3232150"/>
            <a:ext cx="6858000" cy="7251700"/>
          </a:xfrm>
          <a:prstGeom prst="rect">
            <a:avLst/>
          </a:prstGeom>
        </p:spPr>
      </p:pic>
      <p:cxnSp>
        <p:nvCxnSpPr>
          <p:cNvPr id="19" name="Straight Connector 11">
            <a:extLst>
              <a:ext uri="{FF2B5EF4-FFF2-40B4-BE49-F238E27FC236}">
                <a16:creationId xmlns:a16="http://schemas.microsoft.com/office/drawing/2014/main" id="{6580C052-5B72-4748-B6E2-041B2156AD8C}"/>
              </a:ext>
            </a:extLst>
          </p:cNvPr>
          <p:cNvCxnSpPr>
            <a:cxnSpLocks/>
          </p:cNvCxnSpPr>
          <p:nvPr userDrawn="1"/>
        </p:nvCxnSpPr>
        <p:spPr>
          <a:xfrm>
            <a:off x="12923112" y="3295650"/>
            <a:ext cx="10115308" cy="0"/>
          </a:xfrm>
          <a:prstGeom prst="line">
            <a:avLst/>
          </a:prstGeom>
          <a:ln w="38100">
            <a:solidFill>
              <a:srgbClr val="8FCAE7"/>
            </a:solidFill>
          </a:ln>
        </p:spPr>
        <p:style>
          <a:lnRef idx="1">
            <a:schemeClr val="accent1"/>
          </a:lnRef>
          <a:fillRef idx="0">
            <a:schemeClr val="accent1"/>
          </a:fillRef>
          <a:effectRef idx="0">
            <a:schemeClr val="accent1"/>
          </a:effectRef>
          <a:fontRef idx="minor">
            <a:schemeClr val="tx1"/>
          </a:fontRef>
        </p:style>
      </p:cxnSp>
      <p:sp>
        <p:nvSpPr>
          <p:cNvPr id="20" name="Text Placeholder 13">
            <a:extLst>
              <a:ext uri="{FF2B5EF4-FFF2-40B4-BE49-F238E27FC236}">
                <a16:creationId xmlns:a16="http://schemas.microsoft.com/office/drawing/2014/main" id="{8415DBEF-7F37-D843-8AA6-ABC020B509EF}"/>
              </a:ext>
            </a:extLst>
          </p:cNvPr>
          <p:cNvSpPr>
            <a:spLocks noGrp="1"/>
          </p:cNvSpPr>
          <p:nvPr>
            <p:ph type="body" sz="quarter" idx="15" hasCustomPrompt="1"/>
          </p:nvPr>
        </p:nvSpPr>
        <p:spPr>
          <a:xfrm>
            <a:off x="12933600" y="1725613"/>
            <a:ext cx="10104820" cy="1292400"/>
          </a:xfrm>
        </p:spPr>
        <p:txBody>
          <a:bodyPr anchor="b">
            <a:noAutofit/>
          </a:bodyPr>
          <a:lstStyle>
            <a:lvl1pPr marL="0" indent="0">
              <a:lnSpc>
                <a:spcPct val="90000"/>
              </a:lnSpc>
              <a:buFont typeface="Arial" panose="020B0604020202020204" pitchFamily="34" charset="0"/>
              <a:buNone/>
              <a:defRPr sz="4800" b="1">
                <a:solidFill>
                  <a:schemeClr val="tx2"/>
                </a:solidFill>
              </a:defRPr>
            </a:lvl1pPr>
            <a:lvl2pPr marL="0" indent="0">
              <a:lnSpc>
                <a:spcPct val="90000"/>
              </a:lnSpc>
              <a:buFont typeface="Arial" panose="020B0604020202020204" pitchFamily="34" charset="0"/>
              <a:buNone/>
              <a:defRPr sz="6400" b="1">
                <a:solidFill>
                  <a:schemeClr val="tx2"/>
                </a:solidFill>
              </a:defRPr>
            </a:lvl2pPr>
            <a:lvl3pPr marL="0" indent="0">
              <a:lnSpc>
                <a:spcPct val="90000"/>
              </a:lnSpc>
              <a:buFont typeface="Arial" panose="020B0604020202020204" pitchFamily="34" charset="0"/>
              <a:buNone/>
              <a:defRPr sz="6400" b="1">
                <a:solidFill>
                  <a:schemeClr val="tx2"/>
                </a:solidFill>
              </a:defRPr>
            </a:lvl3pPr>
            <a:lvl4pPr marL="0" indent="0">
              <a:lnSpc>
                <a:spcPct val="90000"/>
              </a:lnSpc>
              <a:buNone/>
              <a:defRPr sz="6400" b="1">
                <a:solidFill>
                  <a:schemeClr val="tx2"/>
                </a:solidFill>
              </a:defRPr>
            </a:lvl4pPr>
            <a:lvl5pPr marL="360000" indent="0">
              <a:lnSpc>
                <a:spcPct val="90000"/>
              </a:lnSpc>
              <a:buNone/>
              <a:defRPr sz="6400" b="1">
                <a:solidFill>
                  <a:schemeClr val="tx2"/>
                </a:solidFill>
              </a:defRPr>
            </a:lvl5pPr>
          </a:lstStyle>
          <a:p>
            <a:pPr lvl="0"/>
            <a:r>
              <a:rPr lang="nl-NL" dirty="0"/>
              <a:t>Kolom titel</a:t>
            </a:r>
          </a:p>
        </p:txBody>
      </p:sp>
      <p:sp>
        <p:nvSpPr>
          <p:cNvPr id="21" name="Text Placeholder 15">
            <a:extLst>
              <a:ext uri="{FF2B5EF4-FFF2-40B4-BE49-F238E27FC236}">
                <a16:creationId xmlns:a16="http://schemas.microsoft.com/office/drawing/2014/main" id="{5991F1C1-DA65-534B-B988-E8D67D69AEA4}"/>
              </a:ext>
            </a:extLst>
          </p:cNvPr>
          <p:cNvSpPr>
            <a:spLocks noGrp="1"/>
          </p:cNvSpPr>
          <p:nvPr>
            <p:ph type="body" sz="quarter" idx="16" hasCustomPrompt="1"/>
          </p:nvPr>
        </p:nvSpPr>
        <p:spPr>
          <a:xfrm>
            <a:off x="12933600" y="3726000"/>
            <a:ext cx="10115308" cy="8702675"/>
          </a:xfrm>
        </p:spPr>
        <p:txBody>
          <a:bodyPr/>
          <a:lstStyle/>
          <a:p>
            <a:pPr lvl="0"/>
            <a:r>
              <a:rPr lang="nl-NL" dirty="0"/>
              <a:t>Click </a:t>
            </a:r>
            <a:r>
              <a:rPr lang="nl-NL" dirty="0" err="1"/>
              <a:t>to</a:t>
            </a:r>
            <a:r>
              <a:rPr lang="nl-NL" dirty="0"/>
              <a:t> </a:t>
            </a:r>
            <a:r>
              <a:rPr lang="nl-NL" dirty="0" err="1"/>
              <a:t>edit</a:t>
            </a:r>
            <a:r>
              <a:rPr lang="nl-NL" dirty="0"/>
              <a:t> Master </a:t>
            </a:r>
            <a:r>
              <a:rPr lang="nl-NL" dirty="0" err="1"/>
              <a:t>text</a:t>
            </a:r>
            <a:r>
              <a:rPr lang="nl-NL" dirty="0"/>
              <a:t> </a:t>
            </a:r>
            <a:r>
              <a:rPr lang="nl-NL" dirty="0" err="1"/>
              <a:t>styles</a:t>
            </a:r>
            <a:endParaRPr lang="nl-NL" dirty="0"/>
          </a:p>
          <a:p>
            <a:pPr lvl="1"/>
            <a:r>
              <a:rPr lang="nl-NL" dirty="0"/>
              <a:t>Second level</a:t>
            </a:r>
          </a:p>
          <a:p>
            <a:pPr lvl="2"/>
            <a:r>
              <a:rPr lang="nl-NL" dirty="0" err="1"/>
              <a:t>Third</a:t>
            </a:r>
            <a:r>
              <a:rPr lang="nl-NL" dirty="0"/>
              <a:t> level</a:t>
            </a:r>
          </a:p>
          <a:p>
            <a:pPr lvl="3"/>
            <a:r>
              <a:rPr lang="nl-NL" dirty="0" err="1"/>
              <a:t>Fourth</a:t>
            </a:r>
            <a:r>
              <a:rPr lang="nl-NL" dirty="0"/>
              <a:t> level</a:t>
            </a:r>
          </a:p>
          <a:p>
            <a:pPr lvl="4"/>
            <a:r>
              <a:rPr lang="nl-NL" dirty="0" err="1"/>
              <a:t>Fifth</a:t>
            </a:r>
            <a:r>
              <a:rPr lang="nl-NL" dirty="0"/>
              <a:t> level</a:t>
            </a:r>
          </a:p>
        </p:txBody>
      </p:sp>
      <p:pic>
        <p:nvPicPr>
          <p:cNvPr id="2" name="Picture 1">
            <a:extLst>
              <a:ext uri="{FF2B5EF4-FFF2-40B4-BE49-F238E27FC236}">
                <a16:creationId xmlns:a16="http://schemas.microsoft.com/office/drawing/2014/main" id="{4EABD150-D04F-DFA6-317B-8B4D96633566}"/>
              </a:ext>
            </a:extLst>
          </p:cNvPr>
          <p:cNvPicPr>
            <a:picLocks noChangeAspect="1"/>
          </p:cNvPicPr>
          <p:nvPr userDrawn="1"/>
        </p:nvPicPr>
        <p:blipFill>
          <a:blip r:embed="rId7"/>
          <a:stretch>
            <a:fillRect/>
          </a:stretch>
        </p:blipFill>
        <p:spPr>
          <a:xfrm>
            <a:off x="16315972" y="464400"/>
            <a:ext cx="968400" cy="968400"/>
          </a:xfrm>
          <a:prstGeom prst="rect">
            <a:avLst/>
          </a:prstGeom>
        </p:spPr>
      </p:pic>
    </p:spTree>
    <p:extLst>
      <p:ext uri="{BB962C8B-B14F-4D97-AF65-F5344CB8AC3E}">
        <p14:creationId xmlns:p14="http://schemas.microsoft.com/office/powerpoint/2010/main" val="1713214965"/>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4.11 Interactie Twee kolommen met teks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348756" y="1725278"/>
            <a:ext cx="10005046" cy="1293785"/>
          </a:xfrm>
        </p:spPr>
        <p:txBody>
          <a:bodyPr/>
          <a:lstStyle>
            <a:lvl1pPr>
              <a:defRPr sz="4800"/>
            </a:lvl1pPr>
          </a:lstStyle>
          <a:p>
            <a:r>
              <a:rPr lang="nl-NL" dirty="0"/>
              <a:t>Kolom titel</a:t>
            </a:r>
          </a:p>
        </p:txBody>
      </p:sp>
      <p:sp>
        <p:nvSpPr>
          <p:cNvPr id="5" name="Date Placeholder 4"/>
          <p:cNvSpPr>
            <a:spLocks noGrp="1"/>
          </p:cNvSpPr>
          <p:nvPr>
            <p:ph type="dt" sz="half" idx="10"/>
          </p:nvPr>
        </p:nvSpPr>
        <p:spPr/>
        <p:txBody>
          <a:bodyPr/>
          <a:lstStyle/>
          <a:p>
            <a:r>
              <a:rPr lang="nl-NL"/>
              <a:t>26 augustus 2021</a:t>
            </a:r>
            <a:endParaRPr lang="nl-NL" dirty="0"/>
          </a:p>
        </p:txBody>
      </p:sp>
      <p:sp>
        <p:nvSpPr>
          <p:cNvPr id="7" name="Slide Number Placeholder 6"/>
          <p:cNvSpPr>
            <a:spLocks noGrp="1"/>
          </p:cNvSpPr>
          <p:nvPr>
            <p:ph type="sldNum" sz="quarter" idx="12"/>
          </p:nvPr>
        </p:nvSpPr>
        <p:spPr/>
        <p:txBody>
          <a:bodyPr/>
          <a:lstStyle/>
          <a:p>
            <a:fld id="{58A012CB-14D3-4B29-B9BE-EBD198EAE235}" type="slidenum">
              <a:rPr lang="nl-NL" smtClean="0"/>
              <a:t>‹nr.›</a:t>
            </a:fld>
            <a:endParaRPr lang="nl-NL" dirty="0"/>
          </a:p>
        </p:txBody>
      </p:sp>
      <p:cxnSp>
        <p:nvCxnSpPr>
          <p:cNvPr id="11" name="Straight Connector 10">
            <a:extLst>
              <a:ext uri="{FF2B5EF4-FFF2-40B4-BE49-F238E27FC236}">
                <a16:creationId xmlns:a16="http://schemas.microsoft.com/office/drawing/2014/main" id="{937FD8D1-3DEF-4FCB-9CF8-50D4C190EF69}"/>
              </a:ext>
            </a:extLst>
          </p:cNvPr>
          <p:cNvCxnSpPr>
            <a:cxnSpLocks/>
          </p:cNvCxnSpPr>
          <p:nvPr userDrawn="1"/>
        </p:nvCxnSpPr>
        <p:spPr>
          <a:xfrm>
            <a:off x="1348756" y="3295650"/>
            <a:ext cx="10070701" cy="0"/>
          </a:xfrm>
          <a:prstGeom prst="line">
            <a:avLst/>
          </a:prstGeom>
          <a:ln w="38100">
            <a:solidFill>
              <a:srgbClr val="8FCAE7"/>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F4EE1DA-9BE6-4C54-9886-AC193D9CE621}"/>
              </a:ext>
            </a:extLst>
          </p:cNvPr>
          <p:cNvSpPr>
            <a:spLocks noGrp="1"/>
          </p:cNvSpPr>
          <p:nvPr>
            <p:ph type="body" sz="quarter" idx="14" hasCustomPrompt="1"/>
          </p:nvPr>
        </p:nvSpPr>
        <p:spPr>
          <a:xfrm>
            <a:off x="1338267" y="3726000"/>
            <a:ext cx="10115308" cy="8702675"/>
          </a:xfrm>
        </p:spPr>
        <p:txBody>
          <a:bodyPr/>
          <a:lstStyle/>
          <a:p>
            <a:pPr lvl="0"/>
            <a:r>
              <a:rPr lang="nl-NL"/>
              <a:t>Click to edit Master text styles</a:t>
            </a:r>
          </a:p>
          <a:p>
            <a:pPr lvl="1"/>
            <a:r>
              <a:rPr lang="nl-NL"/>
              <a:t>Second level</a:t>
            </a:r>
          </a:p>
          <a:p>
            <a:pPr lvl="2"/>
            <a:r>
              <a:rPr lang="nl-NL"/>
              <a:t>Third level</a:t>
            </a:r>
          </a:p>
          <a:p>
            <a:pPr lvl="3"/>
            <a:r>
              <a:rPr lang="nl-NL"/>
              <a:t>Fourth level</a:t>
            </a:r>
          </a:p>
          <a:p>
            <a:pPr lvl="4"/>
            <a:r>
              <a:rPr lang="nl-NL"/>
              <a:t>Fifth level</a:t>
            </a:r>
            <a:endParaRPr lang="nl-NL" dirty="0"/>
          </a:p>
        </p:txBody>
      </p:sp>
      <p:pic>
        <p:nvPicPr>
          <p:cNvPr id="13" name="Logo">
            <a:extLst>
              <a:ext uri="{FF2B5EF4-FFF2-40B4-BE49-F238E27FC236}">
                <a16:creationId xmlns:a16="http://schemas.microsoft.com/office/drawing/2014/main" id="{A93AF3DA-9BC0-6B4B-9CBD-99BCF696C1F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709387" y="-1"/>
            <a:ext cx="968400" cy="2408258"/>
          </a:xfrm>
          <a:prstGeom prst="rect">
            <a:avLst/>
          </a:prstGeom>
        </p:spPr>
      </p:pic>
      <p:cxnSp>
        <p:nvCxnSpPr>
          <p:cNvPr id="15" name="Straight Connector 11">
            <a:extLst>
              <a:ext uri="{FF2B5EF4-FFF2-40B4-BE49-F238E27FC236}">
                <a16:creationId xmlns:a16="http://schemas.microsoft.com/office/drawing/2014/main" id="{A954BB3E-ADCE-A741-83C0-46CE52CC50B8}"/>
              </a:ext>
            </a:extLst>
          </p:cNvPr>
          <p:cNvCxnSpPr>
            <a:cxnSpLocks/>
          </p:cNvCxnSpPr>
          <p:nvPr userDrawn="1"/>
        </p:nvCxnSpPr>
        <p:spPr>
          <a:xfrm>
            <a:off x="12923112" y="3295650"/>
            <a:ext cx="10115308" cy="0"/>
          </a:xfrm>
          <a:prstGeom prst="line">
            <a:avLst/>
          </a:prstGeom>
          <a:ln w="38100">
            <a:solidFill>
              <a:srgbClr val="8FCAE7"/>
            </a:solidFill>
          </a:ln>
        </p:spPr>
        <p:style>
          <a:lnRef idx="1">
            <a:schemeClr val="accent1"/>
          </a:lnRef>
          <a:fillRef idx="0">
            <a:schemeClr val="accent1"/>
          </a:fillRef>
          <a:effectRef idx="0">
            <a:schemeClr val="accent1"/>
          </a:effectRef>
          <a:fontRef idx="minor">
            <a:schemeClr val="tx1"/>
          </a:fontRef>
        </p:style>
      </p:cxnSp>
      <p:sp>
        <p:nvSpPr>
          <p:cNvPr id="18" name="Text Placeholder 13">
            <a:extLst>
              <a:ext uri="{FF2B5EF4-FFF2-40B4-BE49-F238E27FC236}">
                <a16:creationId xmlns:a16="http://schemas.microsoft.com/office/drawing/2014/main" id="{55957BE6-15DD-E74F-94EE-159CD092F6A5}"/>
              </a:ext>
            </a:extLst>
          </p:cNvPr>
          <p:cNvSpPr>
            <a:spLocks noGrp="1"/>
          </p:cNvSpPr>
          <p:nvPr>
            <p:ph type="body" sz="quarter" idx="15" hasCustomPrompt="1"/>
          </p:nvPr>
        </p:nvSpPr>
        <p:spPr>
          <a:xfrm>
            <a:off x="12933600" y="1725613"/>
            <a:ext cx="10104820" cy="1292400"/>
          </a:xfrm>
        </p:spPr>
        <p:txBody>
          <a:bodyPr anchor="b">
            <a:noAutofit/>
          </a:bodyPr>
          <a:lstStyle>
            <a:lvl1pPr marL="0" indent="0">
              <a:lnSpc>
                <a:spcPct val="90000"/>
              </a:lnSpc>
              <a:buFont typeface="Arial" panose="020B0604020202020204" pitchFamily="34" charset="0"/>
              <a:buNone/>
              <a:defRPr sz="4800" b="1">
                <a:solidFill>
                  <a:schemeClr val="tx2"/>
                </a:solidFill>
              </a:defRPr>
            </a:lvl1pPr>
            <a:lvl2pPr marL="0" indent="0">
              <a:lnSpc>
                <a:spcPct val="90000"/>
              </a:lnSpc>
              <a:buFont typeface="Arial" panose="020B0604020202020204" pitchFamily="34" charset="0"/>
              <a:buNone/>
              <a:defRPr sz="6400" b="1">
                <a:solidFill>
                  <a:schemeClr val="tx2"/>
                </a:solidFill>
              </a:defRPr>
            </a:lvl2pPr>
            <a:lvl3pPr marL="0" indent="0">
              <a:lnSpc>
                <a:spcPct val="90000"/>
              </a:lnSpc>
              <a:buFont typeface="Arial" panose="020B0604020202020204" pitchFamily="34" charset="0"/>
              <a:buNone/>
              <a:defRPr sz="6400" b="1">
                <a:solidFill>
                  <a:schemeClr val="tx2"/>
                </a:solidFill>
              </a:defRPr>
            </a:lvl3pPr>
            <a:lvl4pPr marL="0" indent="0">
              <a:lnSpc>
                <a:spcPct val="90000"/>
              </a:lnSpc>
              <a:buNone/>
              <a:defRPr sz="6400" b="1">
                <a:solidFill>
                  <a:schemeClr val="tx2"/>
                </a:solidFill>
              </a:defRPr>
            </a:lvl4pPr>
            <a:lvl5pPr marL="360000" indent="0">
              <a:lnSpc>
                <a:spcPct val="90000"/>
              </a:lnSpc>
              <a:buNone/>
              <a:defRPr sz="6400" b="1">
                <a:solidFill>
                  <a:schemeClr val="tx2"/>
                </a:solidFill>
              </a:defRPr>
            </a:lvl5pPr>
          </a:lstStyle>
          <a:p>
            <a:pPr lvl="0"/>
            <a:r>
              <a:rPr lang="nl-NL" dirty="0"/>
              <a:t>Kolom titel</a:t>
            </a:r>
          </a:p>
        </p:txBody>
      </p:sp>
      <p:sp>
        <p:nvSpPr>
          <p:cNvPr id="19" name="Text Placeholder 15">
            <a:extLst>
              <a:ext uri="{FF2B5EF4-FFF2-40B4-BE49-F238E27FC236}">
                <a16:creationId xmlns:a16="http://schemas.microsoft.com/office/drawing/2014/main" id="{79E233DF-287A-024B-A85C-C41538AA285C}"/>
              </a:ext>
            </a:extLst>
          </p:cNvPr>
          <p:cNvSpPr>
            <a:spLocks noGrp="1"/>
          </p:cNvSpPr>
          <p:nvPr>
            <p:ph type="body" sz="quarter" idx="16" hasCustomPrompt="1"/>
          </p:nvPr>
        </p:nvSpPr>
        <p:spPr>
          <a:xfrm>
            <a:off x="12933600" y="3726000"/>
            <a:ext cx="10115308" cy="8702675"/>
          </a:xfrm>
        </p:spPr>
        <p:txBody>
          <a:bodyPr/>
          <a:lstStyle/>
          <a:p>
            <a:pPr lvl="0"/>
            <a:r>
              <a:rPr lang="nl-NL" dirty="0"/>
              <a:t>Click </a:t>
            </a:r>
            <a:r>
              <a:rPr lang="nl-NL" dirty="0" err="1"/>
              <a:t>to</a:t>
            </a:r>
            <a:r>
              <a:rPr lang="nl-NL" dirty="0"/>
              <a:t> </a:t>
            </a:r>
            <a:r>
              <a:rPr lang="nl-NL" dirty="0" err="1"/>
              <a:t>edit</a:t>
            </a:r>
            <a:r>
              <a:rPr lang="nl-NL" dirty="0"/>
              <a:t> Master </a:t>
            </a:r>
            <a:r>
              <a:rPr lang="nl-NL" dirty="0" err="1"/>
              <a:t>text</a:t>
            </a:r>
            <a:r>
              <a:rPr lang="nl-NL" dirty="0"/>
              <a:t> </a:t>
            </a:r>
            <a:r>
              <a:rPr lang="nl-NL" dirty="0" err="1"/>
              <a:t>styles</a:t>
            </a:r>
            <a:endParaRPr lang="nl-NL" dirty="0"/>
          </a:p>
          <a:p>
            <a:pPr lvl="1"/>
            <a:r>
              <a:rPr lang="nl-NL" dirty="0"/>
              <a:t>Second level</a:t>
            </a:r>
          </a:p>
          <a:p>
            <a:pPr lvl="2"/>
            <a:r>
              <a:rPr lang="nl-NL" dirty="0" err="1"/>
              <a:t>Third</a:t>
            </a:r>
            <a:r>
              <a:rPr lang="nl-NL" dirty="0"/>
              <a:t> level</a:t>
            </a:r>
          </a:p>
          <a:p>
            <a:pPr lvl="3"/>
            <a:r>
              <a:rPr lang="nl-NL" dirty="0" err="1"/>
              <a:t>Fourth</a:t>
            </a:r>
            <a:r>
              <a:rPr lang="nl-NL" dirty="0"/>
              <a:t> level</a:t>
            </a:r>
          </a:p>
          <a:p>
            <a:pPr lvl="4"/>
            <a:r>
              <a:rPr lang="nl-NL" dirty="0" err="1"/>
              <a:t>Fifth</a:t>
            </a:r>
            <a:r>
              <a:rPr lang="nl-NL" dirty="0"/>
              <a:t> level</a:t>
            </a:r>
          </a:p>
        </p:txBody>
      </p:sp>
      <p:pic>
        <p:nvPicPr>
          <p:cNvPr id="17" name="Graphic 16">
            <a:extLst>
              <a:ext uri="{FF2B5EF4-FFF2-40B4-BE49-F238E27FC236}">
                <a16:creationId xmlns:a16="http://schemas.microsoft.com/office/drawing/2014/main" id="{5A5A92C8-8A4B-BD4D-A5B8-436E777477DE}"/>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6320812" y="464159"/>
            <a:ext cx="8071200" cy="964483"/>
          </a:xfrm>
          <a:prstGeom prst="rect">
            <a:avLst/>
          </a:prstGeom>
        </p:spPr>
      </p:pic>
      <p:sp>
        <p:nvSpPr>
          <p:cNvPr id="20" name="Tekstvak 19">
            <a:extLst>
              <a:ext uri="{FF2B5EF4-FFF2-40B4-BE49-F238E27FC236}">
                <a16:creationId xmlns:a16="http://schemas.microsoft.com/office/drawing/2014/main" id="{73107F2F-A040-174E-AE46-7329E75D0535}"/>
              </a:ext>
            </a:extLst>
          </p:cNvPr>
          <p:cNvSpPr txBox="1"/>
          <p:nvPr userDrawn="1"/>
        </p:nvSpPr>
        <p:spPr>
          <a:xfrm>
            <a:off x="17701247" y="566963"/>
            <a:ext cx="6156000" cy="728663"/>
          </a:xfrm>
          <a:prstGeom prst="rect">
            <a:avLst/>
          </a:prstGeom>
          <a:noFill/>
        </p:spPr>
        <p:txBody>
          <a:bodyPr wrap="square" rtlCol="0" anchor="ctr">
            <a:noAutofit/>
          </a:bodyPr>
          <a:lstStyle/>
          <a:p>
            <a:pPr algn="l"/>
            <a:r>
              <a:rPr lang="nl-NL" sz="2600" b="1" dirty="0"/>
              <a:t>Interactie</a:t>
            </a:r>
          </a:p>
        </p:txBody>
      </p:sp>
      <p:pic>
        <p:nvPicPr>
          <p:cNvPr id="3" name="Picture 2">
            <a:extLst>
              <a:ext uri="{FF2B5EF4-FFF2-40B4-BE49-F238E27FC236}">
                <a16:creationId xmlns:a16="http://schemas.microsoft.com/office/drawing/2014/main" id="{5B188D71-13D2-FF7D-F6E9-E053B956C6F3}"/>
              </a:ext>
            </a:extLst>
          </p:cNvPr>
          <p:cNvPicPr>
            <a:picLocks noChangeAspect="1"/>
          </p:cNvPicPr>
          <p:nvPr userDrawn="1"/>
        </p:nvPicPr>
        <p:blipFill>
          <a:blip r:embed="rId6"/>
          <a:stretch>
            <a:fillRect/>
          </a:stretch>
        </p:blipFill>
        <p:spPr>
          <a:xfrm>
            <a:off x="16315972" y="464400"/>
            <a:ext cx="968400" cy="968400"/>
          </a:xfrm>
          <a:prstGeom prst="rect">
            <a:avLst/>
          </a:prstGeom>
        </p:spPr>
      </p:pic>
    </p:spTree>
    <p:extLst>
      <p:ext uri="{BB962C8B-B14F-4D97-AF65-F5344CB8AC3E}">
        <p14:creationId xmlns:p14="http://schemas.microsoft.com/office/powerpoint/2010/main" val="276455873"/>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4.12 Interactie Tekst over 2 kolomme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348756" y="1725278"/>
            <a:ext cx="21710640" cy="1293785"/>
          </a:xfrm>
        </p:spPr>
        <p:txBody>
          <a:bodyPr/>
          <a:lstStyle>
            <a:lvl1pPr>
              <a:defRPr sz="4800"/>
            </a:lvl1pPr>
          </a:lstStyle>
          <a:p>
            <a:r>
              <a:rPr lang="nl-NL" dirty="0"/>
              <a:t>Kolom titel</a:t>
            </a:r>
          </a:p>
        </p:txBody>
      </p:sp>
      <p:sp>
        <p:nvSpPr>
          <p:cNvPr id="5" name="Date Placeholder 4"/>
          <p:cNvSpPr>
            <a:spLocks noGrp="1"/>
          </p:cNvSpPr>
          <p:nvPr>
            <p:ph type="dt" sz="half" idx="10"/>
          </p:nvPr>
        </p:nvSpPr>
        <p:spPr/>
        <p:txBody>
          <a:bodyPr/>
          <a:lstStyle/>
          <a:p>
            <a:r>
              <a:rPr lang="nl-NL"/>
              <a:t>26 augustus 2021</a:t>
            </a:r>
            <a:endParaRPr lang="nl-NL" dirty="0"/>
          </a:p>
        </p:txBody>
      </p:sp>
      <p:sp>
        <p:nvSpPr>
          <p:cNvPr id="7" name="Slide Number Placeholder 6"/>
          <p:cNvSpPr>
            <a:spLocks noGrp="1"/>
          </p:cNvSpPr>
          <p:nvPr>
            <p:ph type="sldNum" sz="quarter" idx="12"/>
          </p:nvPr>
        </p:nvSpPr>
        <p:spPr/>
        <p:txBody>
          <a:bodyPr/>
          <a:lstStyle/>
          <a:p>
            <a:fld id="{58A012CB-14D3-4B29-B9BE-EBD198EAE235}" type="slidenum">
              <a:rPr lang="nl-NL" smtClean="0"/>
              <a:t>‹nr.›</a:t>
            </a:fld>
            <a:endParaRPr lang="nl-NL" dirty="0"/>
          </a:p>
        </p:txBody>
      </p:sp>
      <p:cxnSp>
        <p:nvCxnSpPr>
          <p:cNvPr id="11" name="Straight Connector 10">
            <a:extLst>
              <a:ext uri="{FF2B5EF4-FFF2-40B4-BE49-F238E27FC236}">
                <a16:creationId xmlns:a16="http://schemas.microsoft.com/office/drawing/2014/main" id="{937FD8D1-3DEF-4FCB-9CF8-50D4C190EF69}"/>
              </a:ext>
            </a:extLst>
          </p:cNvPr>
          <p:cNvCxnSpPr>
            <a:cxnSpLocks/>
          </p:cNvCxnSpPr>
          <p:nvPr userDrawn="1"/>
        </p:nvCxnSpPr>
        <p:spPr>
          <a:xfrm>
            <a:off x="1348756" y="3295650"/>
            <a:ext cx="21689664" cy="0"/>
          </a:xfrm>
          <a:prstGeom prst="line">
            <a:avLst/>
          </a:prstGeom>
          <a:ln w="38100">
            <a:solidFill>
              <a:srgbClr val="8FCAE7"/>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F4EE1DA-9BE6-4C54-9886-AC193D9CE621}"/>
              </a:ext>
            </a:extLst>
          </p:cNvPr>
          <p:cNvSpPr>
            <a:spLocks noGrp="1"/>
          </p:cNvSpPr>
          <p:nvPr>
            <p:ph type="body" sz="quarter" idx="14" hasCustomPrompt="1"/>
          </p:nvPr>
        </p:nvSpPr>
        <p:spPr>
          <a:xfrm>
            <a:off x="1338266" y="3726000"/>
            <a:ext cx="21710641" cy="8702675"/>
          </a:xfrm>
        </p:spPr>
        <p:txBody>
          <a:bodyPr numCol="2" spcCol="1080000"/>
          <a:lstStyle/>
          <a:p>
            <a:pPr lvl="0"/>
            <a:r>
              <a:rPr lang="nl-NL"/>
              <a:t>Click to edit Master text styles</a:t>
            </a:r>
          </a:p>
          <a:p>
            <a:pPr lvl="1"/>
            <a:r>
              <a:rPr lang="nl-NL"/>
              <a:t>Second level</a:t>
            </a:r>
          </a:p>
          <a:p>
            <a:pPr lvl="2"/>
            <a:r>
              <a:rPr lang="nl-NL"/>
              <a:t>Third level</a:t>
            </a:r>
          </a:p>
          <a:p>
            <a:pPr lvl="3"/>
            <a:r>
              <a:rPr lang="nl-NL"/>
              <a:t>Fourth level</a:t>
            </a:r>
          </a:p>
          <a:p>
            <a:pPr lvl="4"/>
            <a:r>
              <a:rPr lang="nl-NL"/>
              <a:t>Fifth level</a:t>
            </a:r>
            <a:endParaRPr lang="nl-NL" dirty="0"/>
          </a:p>
        </p:txBody>
      </p:sp>
      <p:pic>
        <p:nvPicPr>
          <p:cNvPr id="13" name="Logo">
            <a:extLst>
              <a:ext uri="{FF2B5EF4-FFF2-40B4-BE49-F238E27FC236}">
                <a16:creationId xmlns:a16="http://schemas.microsoft.com/office/drawing/2014/main" id="{A93AF3DA-9BC0-6B4B-9CBD-99BCF696C1F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709387" y="-1"/>
            <a:ext cx="968400" cy="2408258"/>
          </a:xfrm>
          <a:prstGeom prst="rect">
            <a:avLst/>
          </a:prstGeom>
        </p:spPr>
      </p:pic>
      <p:pic>
        <p:nvPicPr>
          <p:cNvPr id="10" name="Graphic 9">
            <a:extLst>
              <a:ext uri="{FF2B5EF4-FFF2-40B4-BE49-F238E27FC236}">
                <a16:creationId xmlns:a16="http://schemas.microsoft.com/office/drawing/2014/main" id="{50FDB197-D03D-AD44-A2C4-557D0E907919}"/>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6320812" y="464159"/>
            <a:ext cx="8071200" cy="964483"/>
          </a:xfrm>
          <a:prstGeom prst="rect">
            <a:avLst/>
          </a:prstGeom>
        </p:spPr>
      </p:pic>
      <p:sp>
        <p:nvSpPr>
          <p:cNvPr id="15" name="Tekstvak 14">
            <a:extLst>
              <a:ext uri="{FF2B5EF4-FFF2-40B4-BE49-F238E27FC236}">
                <a16:creationId xmlns:a16="http://schemas.microsoft.com/office/drawing/2014/main" id="{AF04D7D7-7C61-BB4A-9CF3-21B055CE5D3B}"/>
              </a:ext>
            </a:extLst>
          </p:cNvPr>
          <p:cNvSpPr txBox="1"/>
          <p:nvPr userDrawn="1"/>
        </p:nvSpPr>
        <p:spPr>
          <a:xfrm>
            <a:off x="17701247" y="566963"/>
            <a:ext cx="6156000" cy="728663"/>
          </a:xfrm>
          <a:prstGeom prst="rect">
            <a:avLst/>
          </a:prstGeom>
          <a:noFill/>
        </p:spPr>
        <p:txBody>
          <a:bodyPr wrap="square" rtlCol="0" anchor="ctr">
            <a:noAutofit/>
          </a:bodyPr>
          <a:lstStyle/>
          <a:p>
            <a:pPr algn="l"/>
            <a:r>
              <a:rPr lang="nl-NL" sz="2600" b="1" dirty="0"/>
              <a:t>Interactie</a:t>
            </a:r>
          </a:p>
        </p:txBody>
      </p:sp>
      <p:pic>
        <p:nvPicPr>
          <p:cNvPr id="3" name="Picture 2">
            <a:extLst>
              <a:ext uri="{FF2B5EF4-FFF2-40B4-BE49-F238E27FC236}">
                <a16:creationId xmlns:a16="http://schemas.microsoft.com/office/drawing/2014/main" id="{9E8FB897-5BD6-8052-D1A9-9AF3F1797BAC}"/>
              </a:ext>
            </a:extLst>
          </p:cNvPr>
          <p:cNvPicPr>
            <a:picLocks noChangeAspect="1"/>
          </p:cNvPicPr>
          <p:nvPr userDrawn="1"/>
        </p:nvPicPr>
        <p:blipFill>
          <a:blip r:embed="rId6"/>
          <a:stretch>
            <a:fillRect/>
          </a:stretch>
        </p:blipFill>
        <p:spPr>
          <a:xfrm>
            <a:off x="16315972" y="464400"/>
            <a:ext cx="968400" cy="968400"/>
          </a:xfrm>
          <a:prstGeom prst="rect">
            <a:avLst/>
          </a:prstGeom>
        </p:spPr>
      </p:pic>
    </p:spTree>
    <p:extLst>
      <p:ext uri="{BB962C8B-B14F-4D97-AF65-F5344CB8AC3E}">
        <p14:creationId xmlns:p14="http://schemas.microsoft.com/office/powerpoint/2010/main" val="3775135320"/>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4.13 Interactie Tabel of Grafiek">
    <p:spTree>
      <p:nvGrpSpPr>
        <p:cNvPr id="1" name=""/>
        <p:cNvGrpSpPr/>
        <p:nvPr/>
      </p:nvGrpSpPr>
      <p:grpSpPr>
        <a:xfrm>
          <a:off x="0" y="0"/>
          <a:ext cx="0" cy="0"/>
          <a:chOff x="0" y="0"/>
          <a:chExt cx="0" cy="0"/>
        </a:xfrm>
      </p:grpSpPr>
      <p:sp>
        <p:nvSpPr>
          <p:cNvPr id="2" name="Title 1"/>
          <p:cNvSpPr>
            <a:spLocks noGrp="1"/>
          </p:cNvSpPr>
          <p:nvPr>
            <p:ph type="title"/>
          </p:nvPr>
        </p:nvSpPr>
        <p:spPr>
          <a:xfrm>
            <a:off x="1348755" y="1725278"/>
            <a:ext cx="21689664" cy="1293785"/>
          </a:xfrm>
        </p:spPr>
        <p:txBody>
          <a:bodyPr/>
          <a:lstStyle>
            <a:lvl1pPr>
              <a:defRPr sz="4800"/>
            </a:lvl1pPr>
          </a:lstStyle>
          <a:p>
            <a:r>
              <a:rPr lang="nl-NL" dirty="0"/>
              <a:t>Click </a:t>
            </a:r>
            <a:r>
              <a:rPr lang="nl-NL" dirty="0" err="1"/>
              <a:t>to</a:t>
            </a:r>
            <a:r>
              <a:rPr lang="nl-NL" dirty="0"/>
              <a:t> </a:t>
            </a:r>
            <a:r>
              <a:rPr lang="nl-NL" dirty="0" err="1"/>
              <a:t>edit</a:t>
            </a:r>
            <a:r>
              <a:rPr lang="nl-NL" dirty="0"/>
              <a:t> Master </a:t>
            </a:r>
            <a:r>
              <a:rPr lang="nl-NL" dirty="0" err="1"/>
              <a:t>title</a:t>
            </a:r>
            <a:r>
              <a:rPr lang="nl-NL" dirty="0"/>
              <a:t> </a:t>
            </a:r>
            <a:r>
              <a:rPr lang="nl-NL" dirty="0" err="1"/>
              <a:t>style</a:t>
            </a:r>
            <a:endParaRPr lang="nl-NL" dirty="0"/>
          </a:p>
        </p:txBody>
      </p:sp>
      <p:sp>
        <p:nvSpPr>
          <p:cNvPr id="4" name="Date Placeholder 3"/>
          <p:cNvSpPr>
            <a:spLocks noGrp="1"/>
          </p:cNvSpPr>
          <p:nvPr>
            <p:ph type="dt" sz="half" idx="10"/>
          </p:nvPr>
        </p:nvSpPr>
        <p:spPr/>
        <p:txBody>
          <a:bodyPr/>
          <a:lstStyle/>
          <a:p>
            <a:r>
              <a:rPr lang="nl-NL"/>
              <a:t>26 augustus 2021</a:t>
            </a:r>
            <a:endParaRPr lang="nl-NL" dirty="0"/>
          </a:p>
        </p:txBody>
      </p:sp>
      <p:sp>
        <p:nvSpPr>
          <p:cNvPr id="6" name="Slide Number Placeholder 5"/>
          <p:cNvSpPr>
            <a:spLocks noGrp="1"/>
          </p:cNvSpPr>
          <p:nvPr>
            <p:ph type="sldNum" sz="quarter" idx="12"/>
          </p:nvPr>
        </p:nvSpPr>
        <p:spPr/>
        <p:txBody>
          <a:bodyPr/>
          <a:lstStyle/>
          <a:p>
            <a:fld id="{58A012CB-14D3-4B29-B9BE-EBD198EAE235}" type="slidenum">
              <a:rPr lang="nl-NL" smtClean="0"/>
              <a:t>‹nr.›</a:t>
            </a:fld>
            <a:endParaRPr lang="nl-NL" dirty="0"/>
          </a:p>
        </p:txBody>
      </p:sp>
      <p:pic>
        <p:nvPicPr>
          <p:cNvPr id="13" name="Logo">
            <a:extLst>
              <a:ext uri="{FF2B5EF4-FFF2-40B4-BE49-F238E27FC236}">
                <a16:creationId xmlns:a16="http://schemas.microsoft.com/office/drawing/2014/main" id="{79F293BA-1623-4A76-8D5B-FD12AA92B2A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709387" y="-1"/>
            <a:ext cx="968400" cy="2408258"/>
          </a:xfrm>
          <a:prstGeom prst="rect">
            <a:avLst/>
          </a:prstGeom>
        </p:spPr>
      </p:pic>
      <p:cxnSp>
        <p:nvCxnSpPr>
          <p:cNvPr id="9" name="Straight Connector 8">
            <a:extLst>
              <a:ext uri="{FF2B5EF4-FFF2-40B4-BE49-F238E27FC236}">
                <a16:creationId xmlns:a16="http://schemas.microsoft.com/office/drawing/2014/main" id="{31EF27C3-F59F-43D6-AAAF-8DA7D3A4CA7E}"/>
              </a:ext>
            </a:extLst>
          </p:cNvPr>
          <p:cNvCxnSpPr>
            <a:cxnSpLocks/>
          </p:cNvCxnSpPr>
          <p:nvPr userDrawn="1"/>
        </p:nvCxnSpPr>
        <p:spPr>
          <a:xfrm>
            <a:off x="1348756" y="3295650"/>
            <a:ext cx="21689664" cy="0"/>
          </a:xfrm>
          <a:prstGeom prst="line">
            <a:avLst/>
          </a:prstGeom>
          <a:ln w="38100">
            <a:solidFill>
              <a:srgbClr val="8FCAE7"/>
            </a:solidFill>
          </a:ln>
        </p:spPr>
        <p:style>
          <a:lnRef idx="1">
            <a:schemeClr val="accent1"/>
          </a:lnRef>
          <a:fillRef idx="0">
            <a:schemeClr val="accent1"/>
          </a:fillRef>
          <a:effectRef idx="0">
            <a:schemeClr val="accent1"/>
          </a:effectRef>
          <a:fontRef idx="minor">
            <a:schemeClr val="tx1"/>
          </a:fontRef>
        </p:style>
      </p:cxnSp>
      <p:sp>
        <p:nvSpPr>
          <p:cNvPr id="5" name="Tijdelijke aanduiding voor tabel 4">
            <a:extLst>
              <a:ext uri="{FF2B5EF4-FFF2-40B4-BE49-F238E27FC236}">
                <a16:creationId xmlns:a16="http://schemas.microsoft.com/office/drawing/2014/main" id="{7BF9B7D8-7E90-244C-8B2F-C2B69B36DEDF}"/>
              </a:ext>
            </a:extLst>
          </p:cNvPr>
          <p:cNvSpPr>
            <a:spLocks noGrp="1"/>
          </p:cNvSpPr>
          <p:nvPr>
            <p:ph type="tbl" sz="quarter" idx="14"/>
          </p:nvPr>
        </p:nvSpPr>
        <p:spPr>
          <a:xfrm>
            <a:off x="1348756" y="3714749"/>
            <a:ext cx="21689664" cy="8640425"/>
          </a:xfrm>
        </p:spPr>
        <p:txBody>
          <a:bodyPr/>
          <a:lstStyle/>
          <a:p>
            <a:endParaRPr lang="nl-NL"/>
          </a:p>
        </p:txBody>
      </p:sp>
      <p:pic>
        <p:nvPicPr>
          <p:cNvPr id="11" name="Graphic 10">
            <a:extLst>
              <a:ext uri="{FF2B5EF4-FFF2-40B4-BE49-F238E27FC236}">
                <a16:creationId xmlns:a16="http://schemas.microsoft.com/office/drawing/2014/main" id="{AA0DF43E-B0BE-9A42-879A-A2A858082244}"/>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6320812" y="464159"/>
            <a:ext cx="8071200" cy="964483"/>
          </a:xfrm>
          <a:prstGeom prst="rect">
            <a:avLst/>
          </a:prstGeom>
        </p:spPr>
      </p:pic>
      <p:sp>
        <p:nvSpPr>
          <p:cNvPr id="12" name="Tekstvak 11">
            <a:extLst>
              <a:ext uri="{FF2B5EF4-FFF2-40B4-BE49-F238E27FC236}">
                <a16:creationId xmlns:a16="http://schemas.microsoft.com/office/drawing/2014/main" id="{E4CEE5E5-8D79-944F-940E-309557C1ED91}"/>
              </a:ext>
            </a:extLst>
          </p:cNvPr>
          <p:cNvSpPr txBox="1"/>
          <p:nvPr userDrawn="1"/>
        </p:nvSpPr>
        <p:spPr>
          <a:xfrm>
            <a:off x="17701247" y="566963"/>
            <a:ext cx="6156000" cy="728663"/>
          </a:xfrm>
          <a:prstGeom prst="rect">
            <a:avLst/>
          </a:prstGeom>
          <a:noFill/>
        </p:spPr>
        <p:txBody>
          <a:bodyPr wrap="square" rtlCol="0" anchor="ctr">
            <a:noAutofit/>
          </a:bodyPr>
          <a:lstStyle/>
          <a:p>
            <a:pPr algn="l"/>
            <a:r>
              <a:rPr lang="nl-NL" sz="2600" b="1" dirty="0"/>
              <a:t>Interactie</a:t>
            </a:r>
          </a:p>
        </p:txBody>
      </p:sp>
      <p:pic>
        <p:nvPicPr>
          <p:cNvPr id="3" name="Picture 2">
            <a:extLst>
              <a:ext uri="{FF2B5EF4-FFF2-40B4-BE49-F238E27FC236}">
                <a16:creationId xmlns:a16="http://schemas.microsoft.com/office/drawing/2014/main" id="{A015BC85-E8DB-CF16-57AB-9CCF1F95A37C}"/>
              </a:ext>
            </a:extLst>
          </p:cNvPr>
          <p:cNvPicPr>
            <a:picLocks noChangeAspect="1"/>
          </p:cNvPicPr>
          <p:nvPr userDrawn="1"/>
        </p:nvPicPr>
        <p:blipFill>
          <a:blip r:embed="rId6"/>
          <a:stretch>
            <a:fillRect/>
          </a:stretch>
        </p:blipFill>
        <p:spPr>
          <a:xfrm>
            <a:off x="16315972" y="464400"/>
            <a:ext cx="968400" cy="968400"/>
          </a:xfrm>
          <a:prstGeom prst="rect">
            <a:avLst/>
          </a:prstGeom>
        </p:spPr>
      </p:pic>
    </p:spTree>
    <p:extLst>
      <p:ext uri="{BB962C8B-B14F-4D97-AF65-F5344CB8AC3E}">
        <p14:creationId xmlns:p14="http://schemas.microsoft.com/office/powerpoint/2010/main" val="20483608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6 Voorblad Wit Lee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482411D4-6059-45D1-97BA-7BAC9191D0D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710799" y="0"/>
            <a:ext cx="6030000" cy="2399305"/>
          </a:xfrm>
          <a:prstGeom prst="rect">
            <a:avLst/>
          </a:prstGeom>
        </p:spPr>
      </p:pic>
      <p:sp>
        <p:nvSpPr>
          <p:cNvPr id="10" name="Picture Placeholder 22">
            <a:extLst>
              <a:ext uri="{FF2B5EF4-FFF2-40B4-BE49-F238E27FC236}">
                <a16:creationId xmlns:a16="http://schemas.microsoft.com/office/drawing/2014/main" id="{E899B76C-B2F7-4D46-87C1-E196CD0A66D6}"/>
              </a:ext>
            </a:extLst>
          </p:cNvPr>
          <p:cNvSpPr>
            <a:spLocks noGrp="1"/>
          </p:cNvSpPr>
          <p:nvPr>
            <p:ph type="pic" sz="quarter" idx="13"/>
          </p:nvPr>
        </p:nvSpPr>
        <p:spPr>
          <a:xfrm>
            <a:off x="0" y="0"/>
            <a:ext cx="12193588" cy="13716000"/>
          </a:xfrm>
          <a:custGeom>
            <a:avLst/>
            <a:gdLst>
              <a:gd name="connsiteX0" fmla="*/ 0 w 12193588"/>
              <a:gd name="connsiteY0" fmla="*/ 0 h 13716000"/>
              <a:gd name="connsiteX1" fmla="*/ 11711187 w 12193588"/>
              <a:gd name="connsiteY1" fmla="*/ 0 h 13716000"/>
              <a:gd name="connsiteX2" fmla="*/ 11711187 w 12193588"/>
              <a:gd name="connsiteY2" fmla="*/ 1923292 h 13716000"/>
              <a:gd name="connsiteX3" fmla="*/ 12193588 w 12193588"/>
              <a:gd name="connsiteY3" fmla="*/ 1923292 h 13716000"/>
              <a:gd name="connsiteX4" fmla="*/ 12193588 w 12193588"/>
              <a:gd name="connsiteY4" fmla="*/ 13716000 h 13716000"/>
              <a:gd name="connsiteX5" fmla="*/ 0 w 12193588"/>
              <a:gd name="connsiteY5" fmla="*/ 13716000 h 1371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3588" h="13716000">
                <a:moveTo>
                  <a:pt x="0" y="0"/>
                </a:moveTo>
                <a:lnTo>
                  <a:pt x="11711187" y="0"/>
                </a:lnTo>
                <a:lnTo>
                  <a:pt x="11711187" y="1923292"/>
                </a:lnTo>
                <a:lnTo>
                  <a:pt x="12193588" y="1923292"/>
                </a:lnTo>
                <a:lnTo>
                  <a:pt x="12193588" y="13716000"/>
                </a:lnTo>
                <a:lnTo>
                  <a:pt x="0" y="13716000"/>
                </a:lnTo>
                <a:close/>
              </a:path>
            </a:pathLst>
          </a:custGeom>
        </p:spPr>
        <p:txBody>
          <a:bodyPr wrap="square">
            <a:noAutofit/>
          </a:bodyPr>
          <a:lstStyle/>
          <a:p>
            <a:endParaRPr lang="en-GB"/>
          </a:p>
        </p:txBody>
      </p:sp>
      <p:sp>
        <p:nvSpPr>
          <p:cNvPr id="6" name="Title 1">
            <a:extLst>
              <a:ext uri="{FF2B5EF4-FFF2-40B4-BE49-F238E27FC236}">
                <a16:creationId xmlns:a16="http://schemas.microsoft.com/office/drawing/2014/main" id="{AA0122F6-8DDF-BE41-A95F-5963D675F987}"/>
              </a:ext>
            </a:extLst>
          </p:cNvPr>
          <p:cNvSpPr>
            <a:spLocks noGrp="1"/>
          </p:cNvSpPr>
          <p:nvPr>
            <p:ph type="ctrTitle" hasCustomPrompt="1"/>
          </p:nvPr>
        </p:nvSpPr>
        <p:spPr>
          <a:xfrm>
            <a:off x="12821478" y="2542233"/>
            <a:ext cx="11147700" cy="8574946"/>
          </a:xfrm>
        </p:spPr>
        <p:txBody>
          <a:bodyPr anchor="ctr">
            <a:normAutofit/>
          </a:bodyPr>
          <a:lstStyle>
            <a:lvl1pPr algn="l">
              <a:lnSpc>
                <a:spcPct val="100000"/>
              </a:lnSpc>
              <a:defRPr sz="8200">
                <a:solidFill>
                  <a:srgbClr val="39870C"/>
                </a:solidFill>
              </a:defRPr>
            </a:lvl1pPr>
          </a:lstStyle>
          <a:p>
            <a:r>
              <a:rPr lang="nl-NL" dirty="0"/>
              <a:t>Click </a:t>
            </a:r>
            <a:r>
              <a:rPr lang="nl-NL" dirty="0" err="1"/>
              <a:t>to</a:t>
            </a:r>
            <a:r>
              <a:rPr lang="nl-NL" dirty="0"/>
              <a:t> </a:t>
            </a:r>
            <a:r>
              <a:rPr lang="nl-NL" dirty="0" err="1"/>
              <a:t>edit</a:t>
            </a:r>
            <a:r>
              <a:rPr lang="nl-NL" dirty="0"/>
              <a:t> Master </a:t>
            </a:r>
            <a:r>
              <a:rPr lang="nl-NL" dirty="0" err="1"/>
              <a:t>title</a:t>
            </a:r>
            <a:r>
              <a:rPr lang="nl-NL" dirty="0"/>
              <a:t> </a:t>
            </a:r>
            <a:r>
              <a:rPr lang="nl-NL" dirty="0" err="1"/>
              <a:t>style</a:t>
            </a:r>
            <a:endParaRPr lang="nl-NL" dirty="0"/>
          </a:p>
        </p:txBody>
      </p:sp>
      <p:sp>
        <p:nvSpPr>
          <p:cNvPr id="7" name="Subtitle 2">
            <a:extLst>
              <a:ext uri="{FF2B5EF4-FFF2-40B4-BE49-F238E27FC236}">
                <a16:creationId xmlns:a16="http://schemas.microsoft.com/office/drawing/2014/main" id="{2CEBBF28-B5D2-4F46-B25D-E7D92F07384D}"/>
              </a:ext>
            </a:extLst>
          </p:cNvPr>
          <p:cNvSpPr>
            <a:spLocks noGrp="1"/>
          </p:cNvSpPr>
          <p:nvPr>
            <p:ph type="subTitle" idx="1" hasCustomPrompt="1"/>
          </p:nvPr>
        </p:nvSpPr>
        <p:spPr>
          <a:xfrm>
            <a:off x="12821477" y="11471275"/>
            <a:ext cx="11147699" cy="1406127"/>
          </a:xfrm>
        </p:spPr>
        <p:txBody>
          <a:bodyPr anchor="b">
            <a:normAutofit/>
          </a:bodyPr>
          <a:lstStyle>
            <a:lvl1pPr marL="0" indent="0" algn="l">
              <a:buNone/>
              <a:defRPr sz="3200">
                <a:solidFill>
                  <a:schemeClr val="tx1"/>
                </a:solidFill>
              </a:defRPr>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nl-NL" dirty="0"/>
              <a:t>Click </a:t>
            </a:r>
            <a:r>
              <a:rPr lang="nl-NL" dirty="0" err="1"/>
              <a:t>to</a:t>
            </a:r>
            <a:r>
              <a:rPr lang="nl-NL" dirty="0"/>
              <a:t> </a:t>
            </a:r>
            <a:r>
              <a:rPr lang="nl-NL" dirty="0" err="1"/>
              <a:t>edit</a:t>
            </a:r>
            <a:r>
              <a:rPr lang="nl-NL" dirty="0"/>
              <a:t> Master </a:t>
            </a:r>
            <a:r>
              <a:rPr lang="nl-NL" dirty="0" err="1"/>
              <a:t>subtitle</a:t>
            </a:r>
            <a:r>
              <a:rPr lang="nl-NL" dirty="0"/>
              <a:t> </a:t>
            </a:r>
            <a:r>
              <a:rPr lang="nl-NL" dirty="0" err="1"/>
              <a:t>style</a:t>
            </a:r>
            <a:endParaRPr lang="nl-NL" dirty="0"/>
          </a:p>
        </p:txBody>
      </p:sp>
    </p:spTree>
    <p:extLst>
      <p:ext uri="{BB962C8B-B14F-4D97-AF65-F5344CB8AC3E}">
        <p14:creationId xmlns:p14="http://schemas.microsoft.com/office/powerpoint/2010/main" val="252537128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4.14 Interactie Beeld">
    <p:spTree>
      <p:nvGrpSpPr>
        <p:cNvPr id="1" name=""/>
        <p:cNvGrpSpPr/>
        <p:nvPr/>
      </p:nvGrpSpPr>
      <p:grpSpPr>
        <a:xfrm>
          <a:off x="0" y="0"/>
          <a:ext cx="0" cy="0"/>
          <a:chOff x="0" y="0"/>
          <a:chExt cx="0" cy="0"/>
        </a:xfrm>
      </p:grpSpPr>
      <p:pic>
        <p:nvPicPr>
          <p:cNvPr id="3" name="Logo">
            <a:extLst>
              <a:ext uri="{FF2B5EF4-FFF2-40B4-BE49-F238E27FC236}">
                <a16:creationId xmlns:a16="http://schemas.microsoft.com/office/drawing/2014/main" id="{E97658EF-1099-4CB2-8E8E-A889FB17CD54}"/>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709387" y="-1"/>
            <a:ext cx="968400" cy="2408258"/>
          </a:xfrm>
          <a:prstGeom prst="rect">
            <a:avLst/>
          </a:prstGeom>
        </p:spPr>
      </p:pic>
      <p:sp>
        <p:nvSpPr>
          <p:cNvPr id="7" name="Tijdelijke aanduiding voor afbeelding 3">
            <a:extLst>
              <a:ext uri="{FF2B5EF4-FFF2-40B4-BE49-F238E27FC236}">
                <a16:creationId xmlns:a16="http://schemas.microsoft.com/office/drawing/2014/main" id="{1285364B-54E1-FE4C-AC63-24684CF4CA1F}"/>
              </a:ext>
            </a:extLst>
          </p:cNvPr>
          <p:cNvSpPr>
            <a:spLocks noGrp="1"/>
          </p:cNvSpPr>
          <p:nvPr>
            <p:ph type="pic" sz="quarter" idx="10"/>
          </p:nvPr>
        </p:nvSpPr>
        <p:spPr>
          <a:xfrm>
            <a:off x="0" y="1927123"/>
            <a:ext cx="24387175" cy="11788877"/>
          </a:xfrm>
        </p:spPr>
        <p:txBody>
          <a:bodyPr/>
          <a:lstStyle/>
          <a:p>
            <a:endParaRPr lang="nl-NL"/>
          </a:p>
        </p:txBody>
      </p:sp>
      <p:pic>
        <p:nvPicPr>
          <p:cNvPr id="8" name="Graphic 7">
            <a:extLst>
              <a:ext uri="{FF2B5EF4-FFF2-40B4-BE49-F238E27FC236}">
                <a16:creationId xmlns:a16="http://schemas.microsoft.com/office/drawing/2014/main" id="{1F03D827-48F0-A94C-AB66-F56599EEDD57}"/>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6320812" y="464159"/>
            <a:ext cx="8071200" cy="964483"/>
          </a:xfrm>
          <a:prstGeom prst="rect">
            <a:avLst/>
          </a:prstGeom>
        </p:spPr>
      </p:pic>
      <p:sp>
        <p:nvSpPr>
          <p:cNvPr id="9" name="Tekstvak 8">
            <a:extLst>
              <a:ext uri="{FF2B5EF4-FFF2-40B4-BE49-F238E27FC236}">
                <a16:creationId xmlns:a16="http://schemas.microsoft.com/office/drawing/2014/main" id="{D3A7231C-D7CA-264C-B144-0171F7CF1251}"/>
              </a:ext>
            </a:extLst>
          </p:cNvPr>
          <p:cNvSpPr txBox="1"/>
          <p:nvPr userDrawn="1"/>
        </p:nvSpPr>
        <p:spPr>
          <a:xfrm>
            <a:off x="17701247" y="566963"/>
            <a:ext cx="6156000" cy="728663"/>
          </a:xfrm>
          <a:prstGeom prst="rect">
            <a:avLst/>
          </a:prstGeom>
          <a:noFill/>
        </p:spPr>
        <p:txBody>
          <a:bodyPr wrap="square" rtlCol="0" anchor="ctr">
            <a:noAutofit/>
          </a:bodyPr>
          <a:lstStyle/>
          <a:p>
            <a:pPr algn="l"/>
            <a:r>
              <a:rPr lang="nl-NL" sz="2600" b="1" dirty="0"/>
              <a:t>Interactie</a:t>
            </a:r>
          </a:p>
        </p:txBody>
      </p:sp>
      <p:pic>
        <p:nvPicPr>
          <p:cNvPr id="2" name="Picture 1">
            <a:extLst>
              <a:ext uri="{FF2B5EF4-FFF2-40B4-BE49-F238E27FC236}">
                <a16:creationId xmlns:a16="http://schemas.microsoft.com/office/drawing/2014/main" id="{D3B6EA8E-B365-6044-39B7-118C87D21152}"/>
              </a:ext>
            </a:extLst>
          </p:cNvPr>
          <p:cNvPicPr>
            <a:picLocks noChangeAspect="1"/>
          </p:cNvPicPr>
          <p:nvPr userDrawn="1"/>
        </p:nvPicPr>
        <p:blipFill>
          <a:blip r:embed="rId6"/>
          <a:stretch>
            <a:fillRect/>
          </a:stretch>
        </p:blipFill>
        <p:spPr>
          <a:xfrm>
            <a:off x="16315972" y="464400"/>
            <a:ext cx="968400" cy="968400"/>
          </a:xfrm>
          <a:prstGeom prst="rect">
            <a:avLst/>
          </a:prstGeom>
        </p:spPr>
      </p:pic>
    </p:spTree>
    <p:extLst>
      <p:ext uri="{BB962C8B-B14F-4D97-AF65-F5344CB8AC3E}">
        <p14:creationId xmlns:p14="http://schemas.microsoft.com/office/powerpoint/2010/main" val="1564195685"/>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5.1 Gegevensuitwisseling Kernboodschap">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3E79D06-311A-43E8-9993-E38058BC57F1}"/>
              </a:ext>
            </a:extLst>
          </p:cNvPr>
          <p:cNvSpPr/>
          <p:nvPr userDrawn="1"/>
        </p:nvSpPr>
        <p:spPr>
          <a:xfrm>
            <a:off x="0" y="0"/>
            <a:ext cx="12193587" cy="13716000"/>
          </a:xfrm>
          <a:prstGeom prst="rect">
            <a:avLst/>
          </a:prstGeom>
          <a:solidFill>
            <a:srgbClr val="FFB6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pic>
        <p:nvPicPr>
          <p:cNvPr id="6" name="Graphic 5">
            <a:extLst>
              <a:ext uri="{FF2B5EF4-FFF2-40B4-BE49-F238E27FC236}">
                <a16:creationId xmlns:a16="http://schemas.microsoft.com/office/drawing/2014/main" id="{7DE29D8C-AB77-490C-84FE-4060D5F0D918}"/>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897011" y="3352801"/>
            <a:ext cx="8458304" cy="7029450"/>
          </a:xfrm>
          <a:prstGeom prst="rect">
            <a:avLst/>
          </a:prstGeom>
        </p:spPr>
      </p:pic>
      <p:pic>
        <p:nvPicPr>
          <p:cNvPr id="7" name="Logo">
            <a:extLst>
              <a:ext uri="{FF2B5EF4-FFF2-40B4-BE49-F238E27FC236}">
                <a16:creationId xmlns:a16="http://schemas.microsoft.com/office/drawing/2014/main" id="{07AAA810-4A77-0947-8D02-142622F7416B}"/>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709387" y="-1"/>
            <a:ext cx="968400" cy="2408258"/>
          </a:xfrm>
          <a:prstGeom prst="rect">
            <a:avLst/>
          </a:prstGeom>
        </p:spPr>
      </p:pic>
      <p:sp>
        <p:nvSpPr>
          <p:cNvPr id="11" name="Date Placeholder 4">
            <a:extLst>
              <a:ext uri="{FF2B5EF4-FFF2-40B4-BE49-F238E27FC236}">
                <a16:creationId xmlns:a16="http://schemas.microsoft.com/office/drawing/2014/main" id="{F68BA68E-4D57-024A-9AFC-8381BC73AD16}"/>
              </a:ext>
            </a:extLst>
          </p:cNvPr>
          <p:cNvSpPr>
            <a:spLocks noGrp="1"/>
          </p:cNvSpPr>
          <p:nvPr>
            <p:ph type="dt" sz="half" idx="10"/>
          </p:nvPr>
        </p:nvSpPr>
        <p:spPr>
          <a:xfrm>
            <a:off x="17166155" y="12781172"/>
            <a:ext cx="5007129" cy="730250"/>
          </a:xfrm>
        </p:spPr>
        <p:txBody>
          <a:bodyPr/>
          <a:lstStyle/>
          <a:p>
            <a:r>
              <a:rPr lang="nl-NL"/>
              <a:t>26 augustus 2021</a:t>
            </a:r>
            <a:endParaRPr lang="nl-NL" dirty="0"/>
          </a:p>
        </p:txBody>
      </p:sp>
      <p:sp>
        <p:nvSpPr>
          <p:cNvPr id="12" name="Slide Number Placeholder 6">
            <a:extLst>
              <a:ext uri="{FF2B5EF4-FFF2-40B4-BE49-F238E27FC236}">
                <a16:creationId xmlns:a16="http://schemas.microsoft.com/office/drawing/2014/main" id="{2065620C-CD7B-504F-8F3D-6056BC96F1DE}"/>
              </a:ext>
            </a:extLst>
          </p:cNvPr>
          <p:cNvSpPr>
            <a:spLocks noGrp="1"/>
          </p:cNvSpPr>
          <p:nvPr>
            <p:ph type="sldNum" sz="quarter" idx="12"/>
          </p:nvPr>
        </p:nvSpPr>
        <p:spPr>
          <a:xfrm>
            <a:off x="22411426" y="12781172"/>
            <a:ext cx="1557752" cy="730250"/>
          </a:xfrm>
        </p:spPr>
        <p:txBody>
          <a:bodyPr/>
          <a:lstStyle/>
          <a:p>
            <a:fld id="{58A012CB-14D3-4B29-B9BE-EBD198EAE235}" type="slidenum">
              <a:rPr lang="nl-NL" smtClean="0"/>
              <a:t>‹nr.›</a:t>
            </a:fld>
            <a:endParaRPr lang="nl-NL" dirty="0"/>
          </a:p>
        </p:txBody>
      </p:sp>
      <p:cxnSp>
        <p:nvCxnSpPr>
          <p:cNvPr id="18" name="Straight Connector 11">
            <a:extLst>
              <a:ext uri="{FF2B5EF4-FFF2-40B4-BE49-F238E27FC236}">
                <a16:creationId xmlns:a16="http://schemas.microsoft.com/office/drawing/2014/main" id="{4393D92E-8B5A-784A-A7AC-AA2BE38CAAAD}"/>
              </a:ext>
            </a:extLst>
          </p:cNvPr>
          <p:cNvCxnSpPr>
            <a:cxnSpLocks/>
          </p:cNvCxnSpPr>
          <p:nvPr userDrawn="1"/>
        </p:nvCxnSpPr>
        <p:spPr>
          <a:xfrm>
            <a:off x="12923112" y="4632619"/>
            <a:ext cx="10115308" cy="0"/>
          </a:xfrm>
          <a:prstGeom prst="line">
            <a:avLst/>
          </a:prstGeom>
          <a:ln w="38100">
            <a:solidFill>
              <a:srgbClr val="FFB612"/>
            </a:solidFill>
          </a:ln>
        </p:spPr>
        <p:style>
          <a:lnRef idx="1">
            <a:schemeClr val="accent1"/>
          </a:lnRef>
          <a:fillRef idx="0">
            <a:schemeClr val="accent1"/>
          </a:fillRef>
          <a:effectRef idx="0">
            <a:schemeClr val="accent1"/>
          </a:effectRef>
          <a:fontRef idx="minor">
            <a:schemeClr val="tx1"/>
          </a:fontRef>
        </p:style>
      </p:cxnSp>
      <p:sp>
        <p:nvSpPr>
          <p:cNvPr id="26" name="Tekstvak 25">
            <a:extLst>
              <a:ext uri="{FF2B5EF4-FFF2-40B4-BE49-F238E27FC236}">
                <a16:creationId xmlns:a16="http://schemas.microsoft.com/office/drawing/2014/main" id="{90A95DE3-3C57-6E49-AFED-CFAB31FBD32E}"/>
              </a:ext>
            </a:extLst>
          </p:cNvPr>
          <p:cNvSpPr txBox="1"/>
          <p:nvPr userDrawn="1"/>
        </p:nvSpPr>
        <p:spPr>
          <a:xfrm>
            <a:off x="12933600" y="3449285"/>
            <a:ext cx="10104820" cy="902918"/>
          </a:xfrm>
          <a:prstGeom prst="rect">
            <a:avLst/>
          </a:prstGeom>
          <a:noFill/>
        </p:spPr>
        <p:txBody>
          <a:bodyPr wrap="square" rtlCol="0" anchor="b" anchorCtr="0">
            <a:noAutofit/>
          </a:bodyPr>
          <a:lstStyle/>
          <a:p>
            <a:pPr algn="l"/>
            <a:r>
              <a:rPr lang="nl-NL" sz="4800" b="1" dirty="0">
                <a:solidFill>
                  <a:srgbClr val="39870C"/>
                </a:solidFill>
              </a:rPr>
              <a:t>Gegevensuitwisseling</a:t>
            </a:r>
          </a:p>
        </p:txBody>
      </p:sp>
      <p:sp>
        <p:nvSpPr>
          <p:cNvPr id="28" name="Tekstvak 27">
            <a:extLst>
              <a:ext uri="{FF2B5EF4-FFF2-40B4-BE49-F238E27FC236}">
                <a16:creationId xmlns:a16="http://schemas.microsoft.com/office/drawing/2014/main" id="{D777F8B9-B701-284F-A9D3-5017B023626C}"/>
              </a:ext>
            </a:extLst>
          </p:cNvPr>
          <p:cNvSpPr txBox="1"/>
          <p:nvPr userDrawn="1"/>
        </p:nvSpPr>
        <p:spPr>
          <a:xfrm>
            <a:off x="12920598" y="5062970"/>
            <a:ext cx="10128310" cy="4830833"/>
          </a:xfrm>
          <a:prstGeom prst="rect">
            <a:avLst/>
          </a:prstGeom>
          <a:noFill/>
        </p:spPr>
        <p:txBody>
          <a:bodyPr wrap="square" rtlCol="0">
            <a:noAutofit/>
          </a:bodyPr>
          <a:lstStyle/>
          <a:p>
            <a:pPr eaLnBrk="0" hangingPunct="0"/>
            <a:r>
              <a:rPr lang="nl-NL" sz="3200" dirty="0"/>
              <a:t>Uw gegevens kunt u veilig, betrouwbaar </a:t>
            </a:r>
          </a:p>
          <a:p>
            <a:pPr eaLnBrk="0" hangingPunct="0"/>
            <a:r>
              <a:rPr lang="nl-NL" sz="3200" dirty="0"/>
              <a:t>en gestandaardiseerd uitwisselen tussen overheden, burgers en bedrijven.</a:t>
            </a:r>
          </a:p>
          <a:p>
            <a:pPr eaLnBrk="0" hangingPunct="0"/>
            <a:endParaRPr lang="nl-NL" sz="3200" dirty="0"/>
          </a:p>
          <a:p>
            <a:pPr eaLnBrk="0" hangingPunct="0"/>
            <a:r>
              <a:rPr lang="nl-NL" sz="3200" dirty="0"/>
              <a:t>Logius maakt dit mogelijk als ketenpartner</a:t>
            </a:r>
          </a:p>
          <a:p>
            <a:pPr eaLnBrk="0" hangingPunct="0"/>
            <a:r>
              <a:rPr lang="nl-NL" sz="3200" dirty="0"/>
              <a:t>voor de digitale overheid.</a:t>
            </a:r>
          </a:p>
          <a:p>
            <a:pPr eaLnBrk="0" hangingPunct="0"/>
            <a:endParaRPr lang="nl-NL" sz="3200" dirty="0"/>
          </a:p>
          <a:p>
            <a:pPr eaLnBrk="0" hangingPunct="0"/>
            <a:r>
              <a:rPr lang="nl-NL" sz="3200" dirty="0"/>
              <a:t>Daarbij bieden we ook oplossingen om de gegevens in de basis- registraties op orde te houden en uit te wisselen.</a:t>
            </a:r>
          </a:p>
        </p:txBody>
      </p:sp>
      <p:pic>
        <p:nvPicPr>
          <p:cNvPr id="20" name="Graphic 19">
            <a:extLst>
              <a:ext uri="{FF2B5EF4-FFF2-40B4-BE49-F238E27FC236}">
                <a16:creationId xmlns:a16="http://schemas.microsoft.com/office/drawing/2014/main" id="{5B63A1C5-00C2-EB4E-B6FD-2D06F462353C}"/>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6315975" y="464400"/>
            <a:ext cx="8071200" cy="951792"/>
          </a:xfrm>
          <a:prstGeom prst="rect">
            <a:avLst/>
          </a:prstGeom>
        </p:spPr>
      </p:pic>
      <p:sp>
        <p:nvSpPr>
          <p:cNvPr id="21" name="Tekstvak 20">
            <a:extLst>
              <a:ext uri="{FF2B5EF4-FFF2-40B4-BE49-F238E27FC236}">
                <a16:creationId xmlns:a16="http://schemas.microsoft.com/office/drawing/2014/main" id="{AEFB0476-4528-BA4E-9CF4-E4746C83EEB1}"/>
              </a:ext>
            </a:extLst>
          </p:cNvPr>
          <p:cNvSpPr txBox="1"/>
          <p:nvPr userDrawn="1"/>
        </p:nvSpPr>
        <p:spPr>
          <a:xfrm>
            <a:off x="17701247" y="566963"/>
            <a:ext cx="6156000" cy="728663"/>
          </a:xfrm>
          <a:prstGeom prst="rect">
            <a:avLst/>
          </a:prstGeom>
          <a:noFill/>
        </p:spPr>
        <p:txBody>
          <a:bodyPr wrap="square" rtlCol="0" anchor="ctr">
            <a:noAutofit/>
          </a:bodyPr>
          <a:lstStyle/>
          <a:p>
            <a:pPr algn="l"/>
            <a:r>
              <a:rPr lang="nl-NL" sz="2600" b="1" dirty="0"/>
              <a:t>Gegevensuitwisseling</a:t>
            </a:r>
          </a:p>
        </p:txBody>
      </p:sp>
      <p:pic>
        <p:nvPicPr>
          <p:cNvPr id="3" name="Picture 2">
            <a:extLst>
              <a:ext uri="{FF2B5EF4-FFF2-40B4-BE49-F238E27FC236}">
                <a16:creationId xmlns:a16="http://schemas.microsoft.com/office/drawing/2014/main" id="{19EFA5C0-6249-5A13-86E7-D0AAB48D2763}"/>
              </a:ext>
            </a:extLst>
          </p:cNvPr>
          <p:cNvPicPr>
            <a:picLocks noChangeAspect="1"/>
          </p:cNvPicPr>
          <p:nvPr userDrawn="1"/>
        </p:nvPicPr>
        <p:blipFill>
          <a:blip r:embed="rId8"/>
          <a:stretch>
            <a:fillRect/>
          </a:stretch>
        </p:blipFill>
        <p:spPr>
          <a:xfrm>
            <a:off x="16315973" y="464401"/>
            <a:ext cx="968399" cy="968399"/>
          </a:xfrm>
          <a:prstGeom prst="rect">
            <a:avLst/>
          </a:prstGeom>
        </p:spPr>
      </p:pic>
    </p:spTree>
    <p:extLst>
      <p:ext uri="{BB962C8B-B14F-4D97-AF65-F5344CB8AC3E}">
        <p14:creationId xmlns:p14="http://schemas.microsoft.com/office/powerpoint/2010/main" val="82305493"/>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5.2 Gegevensuitwisseling Kernboodschap met illustrati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C2D09B5-47EE-4FA2-919C-C0E306FA2016}"/>
              </a:ext>
            </a:extLst>
          </p:cNvPr>
          <p:cNvSpPr/>
          <p:nvPr userDrawn="1"/>
        </p:nvSpPr>
        <p:spPr>
          <a:xfrm>
            <a:off x="0" y="0"/>
            <a:ext cx="12193587" cy="13716000"/>
          </a:xfrm>
          <a:prstGeom prst="rect">
            <a:avLst/>
          </a:prstGeom>
          <a:solidFill>
            <a:srgbClr val="FFF0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5" name="Date Placeholder 4"/>
          <p:cNvSpPr>
            <a:spLocks noGrp="1"/>
          </p:cNvSpPr>
          <p:nvPr>
            <p:ph type="dt" sz="half" idx="10"/>
          </p:nvPr>
        </p:nvSpPr>
        <p:spPr/>
        <p:txBody>
          <a:bodyPr/>
          <a:lstStyle/>
          <a:p>
            <a:r>
              <a:rPr lang="nl-NL"/>
              <a:t>26 augustus 2021</a:t>
            </a:r>
            <a:endParaRPr lang="nl-NL" dirty="0"/>
          </a:p>
        </p:txBody>
      </p:sp>
      <p:sp>
        <p:nvSpPr>
          <p:cNvPr id="7" name="Slide Number Placeholder 6"/>
          <p:cNvSpPr>
            <a:spLocks noGrp="1"/>
          </p:cNvSpPr>
          <p:nvPr>
            <p:ph type="sldNum" sz="quarter" idx="12"/>
          </p:nvPr>
        </p:nvSpPr>
        <p:spPr/>
        <p:txBody>
          <a:bodyPr/>
          <a:lstStyle/>
          <a:p>
            <a:fld id="{58A012CB-14D3-4B29-B9BE-EBD198EAE235}" type="slidenum">
              <a:rPr lang="nl-NL" smtClean="0"/>
              <a:t>‹nr.›</a:t>
            </a:fld>
            <a:endParaRPr lang="nl-NL" dirty="0"/>
          </a:p>
        </p:txBody>
      </p:sp>
      <p:pic>
        <p:nvPicPr>
          <p:cNvPr id="10" name="Logo">
            <a:extLst>
              <a:ext uri="{FF2B5EF4-FFF2-40B4-BE49-F238E27FC236}">
                <a16:creationId xmlns:a16="http://schemas.microsoft.com/office/drawing/2014/main" id="{EC3E1A9C-B3A2-427F-8EB7-E0129597096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709387" y="-1"/>
            <a:ext cx="968400" cy="2408258"/>
          </a:xfrm>
          <a:prstGeom prst="rect">
            <a:avLst/>
          </a:prstGeom>
        </p:spPr>
      </p:pic>
      <p:pic>
        <p:nvPicPr>
          <p:cNvPr id="14" name="Graphic 13">
            <a:extLst>
              <a:ext uri="{FF2B5EF4-FFF2-40B4-BE49-F238E27FC236}">
                <a16:creationId xmlns:a16="http://schemas.microsoft.com/office/drawing/2014/main" id="{FD1B5F0B-AF99-344E-9BC1-36225B716CEB}"/>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6315975" y="464400"/>
            <a:ext cx="8071200" cy="951792"/>
          </a:xfrm>
          <a:prstGeom prst="rect">
            <a:avLst/>
          </a:prstGeom>
        </p:spPr>
      </p:pic>
      <p:sp>
        <p:nvSpPr>
          <p:cNvPr id="15" name="Tekstvak 14">
            <a:extLst>
              <a:ext uri="{FF2B5EF4-FFF2-40B4-BE49-F238E27FC236}">
                <a16:creationId xmlns:a16="http://schemas.microsoft.com/office/drawing/2014/main" id="{3D3CA3F4-5266-4741-A1FF-32EC6B95A310}"/>
              </a:ext>
            </a:extLst>
          </p:cNvPr>
          <p:cNvSpPr txBox="1"/>
          <p:nvPr userDrawn="1"/>
        </p:nvSpPr>
        <p:spPr>
          <a:xfrm>
            <a:off x="17701247" y="566963"/>
            <a:ext cx="6156000" cy="728663"/>
          </a:xfrm>
          <a:prstGeom prst="rect">
            <a:avLst/>
          </a:prstGeom>
          <a:noFill/>
        </p:spPr>
        <p:txBody>
          <a:bodyPr wrap="square" rtlCol="0" anchor="ctr">
            <a:noAutofit/>
          </a:bodyPr>
          <a:lstStyle/>
          <a:p>
            <a:pPr algn="l"/>
            <a:r>
              <a:rPr lang="nl-NL" sz="2600" b="1" dirty="0"/>
              <a:t>Gegevensuitwisseling</a:t>
            </a:r>
          </a:p>
        </p:txBody>
      </p:sp>
      <p:pic>
        <p:nvPicPr>
          <p:cNvPr id="16" name="Afbeelding 15">
            <a:extLst>
              <a:ext uri="{FF2B5EF4-FFF2-40B4-BE49-F238E27FC236}">
                <a16:creationId xmlns:a16="http://schemas.microsoft.com/office/drawing/2014/main" id="{3B995C27-E3F3-9D46-BC04-0C19AD9AB78C}"/>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2051843" y="2559050"/>
            <a:ext cx="8089900" cy="8597900"/>
          </a:xfrm>
          <a:prstGeom prst="rect">
            <a:avLst/>
          </a:prstGeom>
        </p:spPr>
      </p:pic>
      <p:cxnSp>
        <p:nvCxnSpPr>
          <p:cNvPr id="12" name="Straight Connector 11">
            <a:extLst>
              <a:ext uri="{FF2B5EF4-FFF2-40B4-BE49-F238E27FC236}">
                <a16:creationId xmlns:a16="http://schemas.microsoft.com/office/drawing/2014/main" id="{380A4257-76D4-7143-8527-6AB45B59ABCE}"/>
              </a:ext>
            </a:extLst>
          </p:cNvPr>
          <p:cNvCxnSpPr>
            <a:cxnSpLocks/>
          </p:cNvCxnSpPr>
          <p:nvPr userDrawn="1"/>
        </p:nvCxnSpPr>
        <p:spPr>
          <a:xfrm>
            <a:off x="12923112" y="4632619"/>
            <a:ext cx="10115308" cy="0"/>
          </a:xfrm>
          <a:prstGeom prst="line">
            <a:avLst/>
          </a:prstGeom>
          <a:ln w="38100">
            <a:solidFill>
              <a:srgbClr val="FFB612"/>
            </a:solidFill>
          </a:ln>
        </p:spPr>
        <p:style>
          <a:lnRef idx="1">
            <a:schemeClr val="accent1"/>
          </a:lnRef>
          <a:fillRef idx="0">
            <a:schemeClr val="accent1"/>
          </a:fillRef>
          <a:effectRef idx="0">
            <a:schemeClr val="accent1"/>
          </a:effectRef>
          <a:fontRef idx="minor">
            <a:schemeClr val="tx1"/>
          </a:fontRef>
        </p:style>
      </p:cxnSp>
      <p:sp>
        <p:nvSpPr>
          <p:cNvPr id="13" name="Tekstvak 12">
            <a:extLst>
              <a:ext uri="{FF2B5EF4-FFF2-40B4-BE49-F238E27FC236}">
                <a16:creationId xmlns:a16="http://schemas.microsoft.com/office/drawing/2014/main" id="{E2320514-46F7-5C43-ACEF-8FBD3BCCEEC4}"/>
              </a:ext>
            </a:extLst>
          </p:cNvPr>
          <p:cNvSpPr txBox="1"/>
          <p:nvPr userDrawn="1"/>
        </p:nvSpPr>
        <p:spPr>
          <a:xfrm>
            <a:off x="12933600" y="3449285"/>
            <a:ext cx="10104820" cy="902918"/>
          </a:xfrm>
          <a:prstGeom prst="rect">
            <a:avLst/>
          </a:prstGeom>
          <a:noFill/>
        </p:spPr>
        <p:txBody>
          <a:bodyPr wrap="square" rtlCol="0" anchor="b" anchorCtr="0">
            <a:noAutofit/>
          </a:bodyPr>
          <a:lstStyle/>
          <a:p>
            <a:pPr algn="l"/>
            <a:r>
              <a:rPr lang="nl-NL" sz="4800" b="1" dirty="0">
                <a:solidFill>
                  <a:srgbClr val="39870C"/>
                </a:solidFill>
              </a:rPr>
              <a:t>Gegevensuitwisseling</a:t>
            </a:r>
          </a:p>
        </p:txBody>
      </p:sp>
      <p:sp>
        <p:nvSpPr>
          <p:cNvPr id="17" name="Tekstvak 16">
            <a:extLst>
              <a:ext uri="{FF2B5EF4-FFF2-40B4-BE49-F238E27FC236}">
                <a16:creationId xmlns:a16="http://schemas.microsoft.com/office/drawing/2014/main" id="{BF3AADF8-0E7E-F049-AD29-B528325BAC8E}"/>
              </a:ext>
            </a:extLst>
          </p:cNvPr>
          <p:cNvSpPr txBox="1"/>
          <p:nvPr userDrawn="1"/>
        </p:nvSpPr>
        <p:spPr>
          <a:xfrm>
            <a:off x="12920598" y="5062970"/>
            <a:ext cx="10128310" cy="4830833"/>
          </a:xfrm>
          <a:prstGeom prst="rect">
            <a:avLst/>
          </a:prstGeom>
          <a:noFill/>
        </p:spPr>
        <p:txBody>
          <a:bodyPr wrap="square" rtlCol="0">
            <a:noAutofit/>
          </a:bodyPr>
          <a:lstStyle/>
          <a:p>
            <a:pPr eaLnBrk="0" hangingPunct="0"/>
            <a:r>
              <a:rPr lang="nl-NL" sz="3200" dirty="0"/>
              <a:t>Uw gegevens kunt u veilig, betrouwbaar </a:t>
            </a:r>
          </a:p>
          <a:p>
            <a:pPr eaLnBrk="0" hangingPunct="0"/>
            <a:r>
              <a:rPr lang="nl-NL" sz="3200" dirty="0"/>
              <a:t>en gestandaardiseerd uitwisselen tussen overheden, burgers en bedrijven.</a:t>
            </a:r>
          </a:p>
          <a:p>
            <a:pPr eaLnBrk="0" hangingPunct="0"/>
            <a:endParaRPr lang="nl-NL" sz="3200" dirty="0"/>
          </a:p>
          <a:p>
            <a:pPr eaLnBrk="0" hangingPunct="0"/>
            <a:r>
              <a:rPr lang="nl-NL" sz="3200" dirty="0"/>
              <a:t>Logius maakt dit mogelijk als ketenpartner</a:t>
            </a:r>
          </a:p>
          <a:p>
            <a:pPr eaLnBrk="0" hangingPunct="0"/>
            <a:r>
              <a:rPr lang="nl-NL" sz="3200" dirty="0"/>
              <a:t>voor de digitale overheid.</a:t>
            </a:r>
          </a:p>
          <a:p>
            <a:pPr eaLnBrk="0" hangingPunct="0"/>
            <a:endParaRPr lang="nl-NL" sz="3200" dirty="0"/>
          </a:p>
          <a:p>
            <a:pPr eaLnBrk="0" hangingPunct="0"/>
            <a:r>
              <a:rPr lang="nl-NL" sz="3200" dirty="0"/>
              <a:t>Daarbij bieden we ook oplossingen om de gegevens in de basis- registraties op orde te houden en uit te wisselen.</a:t>
            </a:r>
          </a:p>
        </p:txBody>
      </p:sp>
      <p:pic>
        <p:nvPicPr>
          <p:cNvPr id="2" name="Picture 1">
            <a:extLst>
              <a:ext uri="{FF2B5EF4-FFF2-40B4-BE49-F238E27FC236}">
                <a16:creationId xmlns:a16="http://schemas.microsoft.com/office/drawing/2014/main" id="{77476A92-6FBF-8B9B-27ED-1DC8D0282509}"/>
              </a:ext>
            </a:extLst>
          </p:cNvPr>
          <p:cNvPicPr>
            <a:picLocks noChangeAspect="1"/>
          </p:cNvPicPr>
          <p:nvPr userDrawn="1"/>
        </p:nvPicPr>
        <p:blipFill>
          <a:blip r:embed="rId7"/>
          <a:stretch>
            <a:fillRect/>
          </a:stretch>
        </p:blipFill>
        <p:spPr>
          <a:xfrm>
            <a:off x="16315973" y="464401"/>
            <a:ext cx="968399" cy="968399"/>
          </a:xfrm>
          <a:prstGeom prst="rect">
            <a:avLst/>
          </a:prstGeom>
        </p:spPr>
      </p:pic>
    </p:spTree>
    <p:extLst>
      <p:ext uri="{BB962C8B-B14F-4D97-AF65-F5344CB8AC3E}">
        <p14:creationId xmlns:p14="http://schemas.microsoft.com/office/powerpoint/2010/main" val="1974571498"/>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5.3 Gegevensuitwisseling Tussenblad">
    <p:bg>
      <p:bgPr>
        <a:solidFill>
          <a:srgbClr val="FFB612"/>
        </a:solidFill>
        <a:effectLst/>
      </p:bgPr>
    </p:bg>
    <p:spTree>
      <p:nvGrpSpPr>
        <p:cNvPr id="1" name=""/>
        <p:cNvGrpSpPr/>
        <p:nvPr/>
      </p:nvGrpSpPr>
      <p:grpSpPr>
        <a:xfrm>
          <a:off x="0" y="0"/>
          <a:ext cx="0" cy="0"/>
          <a:chOff x="0" y="0"/>
          <a:chExt cx="0" cy="0"/>
        </a:xfrm>
      </p:grpSpPr>
      <p:pic>
        <p:nvPicPr>
          <p:cNvPr id="12" name="Picture 2">
            <a:extLst>
              <a:ext uri="{FF2B5EF4-FFF2-40B4-BE49-F238E27FC236}">
                <a16:creationId xmlns:a16="http://schemas.microsoft.com/office/drawing/2014/main" id="{3EF6F24E-62E5-C843-A849-1EC943E4C682}"/>
              </a:ext>
            </a:extLst>
          </p:cNvPr>
          <p:cNvPicPr>
            <a:picLocks noChangeAspect="1"/>
          </p:cNvPicPr>
          <p:nvPr userDrawn="1"/>
        </p:nvPicPr>
        <p:blipFill>
          <a:blip r:embed="rId2"/>
          <a:stretch>
            <a:fillRect/>
          </a:stretch>
        </p:blipFill>
        <p:spPr>
          <a:xfrm>
            <a:off x="11811772" y="4276521"/>
            <a:ext cx="763200" cy="9439479"/>
          </a:xfrm>
          <a:prstGeom prst="rect">
            <a:avLst/>
          </a:prstGeom>
        </p:spPr>
      </p:pic>
      <p:pic>
        <p:nvPicPr>
          <p:cNvPr id="23" name="Logo">
            <a:extLst>
              <a:ext uri="{FF2B5EF4-FFF2-40B4-BE49-F238E27FC236}">
                <a16:creationId xmlns:a16="http://schemas.microsoft.com/office/drawing/2014/main" id="{7E6F2157-E24D-D946-BAAF-5D051AFAF56E}"/>
              </a:ext>
            </a:extLst>
          </p:cNvPr>
          <p:cNvPicPr>
            <a:picLocks noChangeAspect="1"/>
          </p:cNvPicPr>
          <p:nvPr userDrawn="1"/>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709396" y="-1"/>
            <a:ext cx="968400" cy="2408258"/>
          </a:xfrm>
          <a:prstGeom prst="rect">
            <a:avLst/>
          </a:prstGeom>
        </p:spPr>
      </p:pic>
      <p:sp>
        <p:nvSpPr>
          <p:cNvPr id="31" name="Tekstvak 4">
            <a:extLst>
              <a:ext uri="{FF2B5EF4-FFF2-40B4-BE49-F238E27FC236}">
                <a16:creationId xmlns:a16="http://schemas.microsoft.com/office/drawing/2014/main" id="{1A3A5AC5-777F-FF43-91CA-0AD52F132250}"/>
              </a:ext>
            </a:extLst>
          </p:cNvPr>
          <p:cNvSpPr txBox="1"/>
          <p:nvPr userDrawn="1"/>
        </p:nvSpPr>
        <p:spPr>
          <a:xfrm>
            <a:off x="4904165" y="4322563"/>
            <a:ext cx="6323601" cy="6223494"/>
          </a:xfrm>
          <a:prstGeom prst="rect">
            <a:avLst/>
          </a:prstGeom>
          <a:noFill/>
        </p:spPr>
        <p:txBody>
          <a:bodyPr wrap="square" rtlCol="0">
            <a:noAutofit/>
          </a:bodyPr>
          <a:lstStyle/>
          <a:p>
            <a:pPr algn="r">
              <a:lnSpc>
                <a:spcPct val="92000"/>
              </a:lnSpc>
            </a:pPr>
            <a:r>
              <a:rPr lang="nl-NL" sz="4100" dirty="0">
                <a:solidFill>
                  <a:schemeClr val="bg1">
                    <a:alpha val="50000"/>
                  </a:schemeClr>
                </a:solidFill>
              </a:rPr>
              <a:t>Toegang</a:t>
            </a:r>
          </a:p>
          <a:p>
            <a:pPr algn="r">
              <a:lnSpc>
                <a:spcPct val="92000"/>
              </a:lnSpc>
            </a:pPr>
            <a:endParaRPr lang="nl-NL" sz="4100" dirty="0">
              <a:solidFill>
                <a:schemeClr val="bg1">
                  <a:alpha val="50000"/>
                </a:schemeClr>
              </a:solidFill>
            </a:endParaRPr>
          </a:p>
          <a:p>
            <a:pPr algn="r">
              <a:lnSpc>
                <a:spcPct val="92000"/>
              </a:lnSpc>
            </a:pPr>
            <a:r>
              <a:rPr lang="nl-NL" sz="4100" dirty="0">
                <a:solidFill>
                  <a:schemeClr val="bg1">
                    <a:alpha val="50000"/>
                  </a:schemeClr>
                </a:solidFill>
              </a:rPr>
              <a:t>Interactie</a:t>
            </a:r>
          </a:p>
          <a:p>
            <a:pPr algn="r">
              <a:lnSpc>
                <a:spcPct val="92000"/>
              </a:lnSpc>
            </a:pPr>
            <a:endParaRPr lang="nl-NL" sz="4100" dirty="0">
              <a:solidFill>
                <a:schemeClr val="bg1">
                  <a:alpha val="50000"/>
                </a:schemeClr>
              </a:solidFill>
            </a:endParaRPr>
          </a:p>
          <a:p>
            <a:pPr algn="r">
              <a:lnSpc>
                <a:spcPct val="92000"/>
              </a:lnSpc>
            </a:pPr>
            <a:r>
              <a:rPr lang="nl-NL" sz="4100" dirty="0">
                <a:solidFill>
                  <a:schemeClr val="tx1"/>
                </a:solidFill>
              </a:rPr>
              <a:t>Gegevensuitwisseling</a:t>
            </a:r>
          </a:p>
          <a:p>
            <a:pPr algn="r">
              <a:lnSpc>
                <a:spcPct val="92000"/>
              </a:lnSpc>
            </a:pPr>
            <a:endParaRPr lang="nl-NL" sz="4100" dirty="0">
              <a:solidFill>
                <a:schemeClr val="bg1">
                  <a:alpha val="50000"/>
                </a:schemeClr>
              </a:solidFill>
            </a:endParaRPr>
          </a:p>
          <a:p>
            <a:pPr algn="r">
              <a:lnSpc>
                <a:spcPct val="92000"/>
              </a:lnSpc>
            </a:pPr>
            <a:r>
              <a:rPr lang="nl-NL" sz="4100" dirty="0">
                <a:solidFill>
                  <a:schemeClr val="bg1">
                    <a:alpha val="50000"/>
                  </a:schemeClr>
                </a:solidFill>
              </a:rPr>
              <a:t>Infrastructuur</a:t>
            </a:r>
          </a:p>
          <a:p>
            <a:pPr algn="r">
              <a:lnSpc>
                <a:spcPct val="92000"/>
              </a:lnSpc>
            </a:pPr>
            <a:endParaRPr lang="nl-NL" sz="4100" dirty="0">
              <a:solidFill>
                <a:schemeClr val="bg1">
                  <a:alpha val="50000"/>
                </a:schemeClr>
              </a:solidFill>
            </a:endParaRPr>
          </a:p>
          <a:p>
            <a:pPr algn="r">
              <a:lnSpc>
                <a:spcPct val="92000"/>
              </a:lnSpc>
            </a:pPr>
            <a:r>
              <a:rPr lang="nl-NL" sz="4100" dirty="0">
                <a:solidFill>
                  <a:schemeClr val="bg1">
                    <a:alpha val="50000"/>
                  </a:schemeClr>
                </a:solidFill>
              </a:rPr>
              <a:t>Regie op stelsels</a:t>
            </a:r>
            <a:br>
              <a:rPr lang="nl-NL" sz="4100" dirty="0">
                <a:solidFill>
                  <a:schemeClr val="bg1">
                    <a:alpha val="50000"/>
                  </a:schemeClr>
                </a:solidFill>
              </a:rPr>
            </a:br>
            <a:r>
              <a:rPr lang="nl-NL" sz="4100" dirty="0">
                <a:solidFill>
                  <a:schemeClr val="bg1">
                    <a:alpha val="50000"/>
                  </a:schemeClr>
                </a:solidFill>
              </a:rPr>
              <a:t>en standaarden</a:t>
            </a:r>
          </a:p>
        </p:txBody>
      </p:sp>
      <p:sp>
        <p:nvSpPr>
          <p:cNvPr id="33" name="Oval 32">
            <a:extLst>
              <a:ext uri="{FF2B5EF4-FFF2-40B4-BE49-F238E27FC236}">
                <a16:creationId xmlns:a16="http://schemas.microsoft.com/office/drawing/2014/main" id="{2C71E140-DB11-0642-A23F-68EB8D19B9DE}"/>
              </a:ext>
            </a:extLst>
          </p:cNvPr>
          <p:cNvSpPr/>
          <p:nvPr userDrawn="1"/>
        </p:nvSpPr>
        <p:spPr>
          <a:xfrm>
            <a:off x="11812587" y="4292600"/>
            <a:ext cx="762001" cy="762001"/>
          </a:xfrm>
          <a:prstGeom prst="ellipse">
            <a:avLst/>
          </a:prstGeom>
          <a:solidFill>
            <a:schemeClr val="bg1">
              <a:alpha val="4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endParaRPr lang="en-NL" sz="1000" dirty="0">
              <a:solidFill>
                <a:schemeClr val="bg1"/>
              </a:solidFill>
              <a:latin typeface="Verdana"/>
            </a:endParaRPr>
          </a:p>
        </p:txBody>
      </p:sp>
      <p:sp>
        <p:nvSpPr>
          <p:cNvPr id="34" name="Oval 33">
            <a:extLst>
              <a:ext uri="{FF2B5EF4-FFF2-40B4-BE49-F238E27FC236}">
                <a16:creationId xmlns:a16="http://schemas.microsoft.com/office/drawing/2014/main" id="{154A9591-FEF9-7A41-9C49-A97E608BF217}"/>
              </a:ext>
            </a:extLst>
          </p:cNvPr>
          <p:cNvSpPr/>
          <p:nvPr userDrawn="1"/>
        </p:nvSpPr>
        <p:spPr>
          <a:xfrm>
            <a:off x="11812587" y="5444920"/>
            <a:ext cx="762001" cy="762001"/>
          </a:xfrm>
          <a:prstGeom prst="ellipse">
            <a:avLst/>
          </a:prstGeom>
          <a:solidFill>
            <a:schemeClr val="bg1">
              <a:alpha val="4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endParaRPr lang="en-NL" sz="1000" dirty="0">
              <a:solidFill>
                <a:schemeClr val="bg1"/>
              </a:solidFill>
              <a:latin typeface="Verdana"/>
            </a:endParaRPr>
          </a:p>
        </p:txBody>
      </p:sp>
      <p:sp>
        <p:nvSpPr>
          <p:cNvPr id="35" name="Oval 34">
            <a:extLst>
              <a:ext uri="{FF2B5EF4-FFF2-40B4-BE49-F238E27FC236}">
                <a16:creationId xmlns:a16="http://schemas.microsoft.com/office/drawing/2014/main" id="{0FFBB216-F44A-8140-AC57-7CEDEA0A081E}"/>
              </a:ext>
            </a:extLst>
          </p:cNvPr>
          <p:cNvSpPr/>
          <p:nvPr userDrawn="1"/>
        </p:nvSpPr>
        <p:spPr>
          <a:xfrm>
            <a:off x="11812586" y="6597168"/>
            <a:ext cx="762001" cy="762001"/>
          </a:xfrm>
          <a:prstGeom prst="ellipse">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endParaRPr lang="en-NL" sz="1000" dirty="0">
              <a:solidFill>
                <a:schemeClr val="bg1"/>
              </a:solidFill>
              <a:latin typeface="Verdana"/>
            </a:endParaRPr>
          </a:p>
        </p:txBody>
      </p:sp>
      <p:sp>
        <p:nvSpPr>
          <p:cNvPr id="36" name="Oval 35">
            <a:extLst>
              <a:ext uri="{FF2B5EF4-FFF2-40B4-BE49-F238E27FC236}">
                <a16:creationId xmlns:a16="http://schemas.microsoft.com/office/drawing/2014/main" id="{A7872D1F-FE40-6146-91C8-80D5B680D5F2}"/>
              </a:ext>
            </a:extLst>
          </p:cNvPr>
          <p:cNvSpPr/>
          <p:nvPr userDrawn="1"/>
        </p:nvSpPr>
        <p:spPr>
          <a:xfrm>
            <a:off x="11811772" y="7749488"/>
            <a:ext cx="762001" cy="762001"/>
          </a:xfrm>
          <a:prstGeom prst="ellipse">
            <a:avLst/>
          </a:prstGeom>
          <a:solidFill>
            <a:schemeClr val="bg1">
              <a:alpha val="4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endParaRPr lang="en-NL" sz="1000" dirty="0">
              <a:solidFill>
                <a:schemeClr val="bg1"/>
              </a:solidFill>
              <a:latin typeface="Verdana"/>
            </a:endParaRPr>
          </a:p>
        </p:txBody>
      </p:sp>
      <p:sp>
        <p:nvSpPr>
          <p:cNvPr id="37" name="Oval 36">
            <a:extLst>
              <a:ext uri="{FF2B5EF4-FFF2-40B4-BE49-F238E27FC236}">
                <a16:creationId xmlns:a16="http://schemas.microsoft.com/office/drawing/2014/main" id="{3E68C964-8D94-6245-A0C5-884F65E650FC}"/>
              </a:ext>
            </a:extLst>
          </p:cNvPr>
          <p:cNvSpPr/>
          <p:nvPr userDrawn="1"/>
        </p:nvSpPr>
        <p:spPr>
          <a:xfrm>
            <a:off x="11812586" y="8901736"/>
            <a:ext cx="762001" cy="762001"/>
          </a:xfrm>
          <a:prstGeom prst="ellipse">
            <a:avLst/>
          </a:prstGeom>
          <a:solidFill>
            <a:schemeClr val="bg1">
              <a:alpha val="4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endParaRPr lang="en-NL" sz="1000" dirty="0">
              <a:solidFill>
                <a:schemeClr val="bg1"/>
              </a:solidFill>
              <a:latin typeface="Verdana"/>
            </a:endParaRPr>
          </a:p>
        </p:txBody>
      </p:sp>
    </p:spTree>
    <p:extLst>
      <p:ext uri="{BB962C8B-B14F-4D97-AF65-F5344CB8AC3E}">
        <p14:creationId xmlns:p14="http://schemas.microsoft.com/office/powerpoint/2010/main" val="856078128"/>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5.4 Gegevensuitwisseling Tussenblad met tekst">
    <p:bg>
      <p:bgPr>
        <a:solidFill>
          <a:srgbClr val="FFB612"/>
        </a:solidFill>
        <a:effectLst/>
      </p:bgPr>
    </p:bg>
    <p:spTree>
      <p:nvGrpSpPr>
        <p:cNvPr id="1" name=""/>
        <p:cNvGrpSpPr/>
        <p:nvPr/>
      </p:nvGrpSpPr>
      <p:grpSpPr>
        <a:xfrm>
          <a:off x="0" y="0"/>
          <a:ext cx="0" cy="0"/>
          <a:chOff x="0" y="0"/>
          <a:chExt cx="0" cy="0"/>
        </a:xfrm>
      </p:grpSpPr>
      <p:pic>
        <p:nvPicPr>
          <p:cNvPr id="12" name="Logo">
            <a:extLst>
              <a:ext uri="{FF2B5EF4-FFF2-40B4-BE49-F238E27FC236}">
                <a16:creationId xmlns:a16="http://schemas.microsoft.com/office/drawing/2014/main" id="{7CFF2726-F60B-0C4F-B20D-21B8667950DB}"/>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709396" y="-1"/>
            <a:ext cx="968400" cy="2408258"/>
          </a:xfrm>
          <a:prstGeom prst="rect">
            <a:avLst/>
          </a:prstGeom>
        </p:spPr>
      </p:pic>
      <p:sp>
        <p:nvSpPr>
          <p:cNvPr id="31" name="Text Placeholder 5">
            <a:extLst>
              <a:ext uri="{FF2B5EF4-FFF2-40B4-BE49-F238E27FC236}">
                <a16:creationId xmlns:a16="http://schemas.microsoft.com/office/drawing/2014/main" id="{A5AF8086-D262-5648-A91E-50156F108E52}"/>
              </a:ext>
            </a:extLst>
          </p:cNvPr>
          <p:cNvSpPr>
            <a:spLocks noGrp="1"/>
          </p:cNvSpPr>
          <p:nvPr>
            <p:ph type="body" sz="quarter" idx="10"/>
          </p:nvPr>
        </p:nvSpPr>
        <p:spPr>
          <a:xfrm>
            <a:off x="13589010" y="4404188"/>
            <a:ext cx="9637381" cy="3870324"/>
          </a:xfrm>
        </p:spPr>
        <p:txBody>
          <a:bodyPr/>
          <a:lstStyle>
            <a:lvl1pPr>
              <a:defRPr sz="3200">
                <a:solidFill>
                  <a:schemeClr val="tx1"/>
                </a:solidFill>
              </a:defRPr>
            </a:lvl1pPr>
            <a:lvl2pPr>
              <a:defRPr sz="3200">
                <a:solidFill>
                  <a:schemeClr val="bg1"/>
                </a:solidFill>
              </a:defRPr>
            </a:lvl2pPr>
            <a:lvl3pPr>
              <a:defRPr sz="3200">
                <a:solidFill>
                  <a:schemeClr val="bg1"/>
                </a:solidFill>
              </a:defRPr>
            </a:lvl3pPr>
            <a:lvl4pPr>
              <a:defRPr sz="3200">
                <a:solidFill>
                  <a:schemeClr val="bg1"/>
                </a:solidFill>
              </a:defRPr>
            </a:lvl4pPr>
            <a:lvl5pPr>
              <a:defRPr sz="3200">
                <a:solidFill>
                  <a:schemeClr val="bg1"/>
                </a:solidFill>
              </a:defRPr>
            </a:lvl5pPr>
          </a:lstStyle>
          <a:p>
            <a:pPr lvl="0"/>
            <a:r>
              <a:rPr lang="en-GB" dirty="0"/>
              <a:t>Click to edit Master text styles</a:t>
            </a:r>
          </a:p>
        </p:txBody>
      </p:sp>
      <p:pic>
        <p:nvPicPr>
          <p:cNvPr id="19" name="Picture 2">
            <a:extLst>
              <a:ext uri="{FF2B5EF4-FFF2-40B4-BE49-F238E27FC236}">
                <a16:creationId xmlns:a16="http://schemas.microsoft.com/office/drawing/2014/main" id="{610F7E9C-FF04-D549-8ED9-C268EEDD8DFD}"/>
              </a:ext>
            </a:extLst>
          </p:cNvPr>
          <p:cNvPicPr>
            <a:picLocks noChangeAspect="1"/>
          </p:cNvPicPr>
          <p:nvPr userDrawn="1"/>
        </p:nvPicPr>
        <p:blipFill>
          <a:blip r:embed="rId4"/>
          <a:stretch>
            <a:fillRect/>
          </a:stretch>
        </p:blipFill>
        <p:spPr>
          <a:xfrm>
            <a:off x="11811772" y="4276521"/>
            <a:ext cx="763200" cy="9439479"/>
          </a:xfrm>
          <a:prstGeom prst="rect">
            <a:avLst/>
          </a:prstGeom>
        </p:spPr>
      </p:pic>
      <p:sp>
        <p:nvSpPr>
          <p:cNvPr id="20" name="Tekstvak 4">
            <a:extLst>
              <a:ext uri="{FF2B5EF4-FFF2-40B4-BE49-F238E27FC236}">
                <a16:creationId xmlns:a16="http://schemas.microsoft.com/office/drawing/2014/main" id="{46402EEF-90C8-0045-84BE-30D586F0B7C8}"/>
              </a:ext>
            </a:extLst>
          </p:cNvPr>
          <p:cNvSpPr txBox="1"/>
          <p:nvPr userDrawn="1"/>
        </p:nvSpPr>
        <p:spPr>
          <a:xfrm>
            <a:off x="4904165" y="4322563"/>
            <a:ext cx="6323601" cy="6223494"/>
          </a:xfrm>
          <a:prstGeom prst="rect">
            <a:avLst/>
          </a:prstGeom>
          <a:noFill/>
        </p:spPr>
        <p:txBody>
          <a:bodyPr wrap="square" rtlCol="0">
            <a:noAutofit/>
          </a:bodyPr>
          <a:lstStyle/>
          <a:p>
            <a:pPr algn="r">
              <a:lnSpc>
                <a:spcPct val="92000"/>
              </a:lnSpc>
            </a:pPr>
            <a:r>
              <a:rPr lang="nl-NL" sz="4100" dirty="0">
                <a:solidFill>
                  <a:schemeClr val="bg1">
                    <a:alpha val="50000"/>
                  </a:schemeClr>
                </a:solidFill>
              </a:rPr>
              <a:t>Toegang</a:t>
            </a:r>
          </a:p>
          <a:p>
            <a:pPr algn="r">
              <a:lnSpc>
                <a:spcPct val="92000"/>
              </a:lnSpc>
            </a:pPr>
            <a:endParaRPr lang="nl-NL" sz="4100" dirty="0">
              <a:solidFill>
                <a:schemeClr val="bg1">
                  <a:alpha val="50000"/>
                </a:schemeClr>
              </a:solidFill>
            </a:endParaRPr>
          </a:p>
          <a:p>
            <a:pPr algn="r">
              <a:lnSpc>
                <a:spcPct val="92000"/>
              </a:lnSpc>
            </a:pPr>
            <a:r>
              <a:rPr lang="nl-NL" sz="4100" dirty="0">
                <a:solidFill>
                  <a:schemeClr val="bg1">
                    <a:alpha val="50000"/>
                  </a:schemeClr>
                </a:solidFill>
              </a:rPr>
              <a:t>Interactie</a:t>
            </a:r>
          </a:p>
          <a:p>
            <a:pPr algn="r">
              <a:lnSpc>
                <a:spcPct val="92000"/>
              </a:lnSpc>
            </a:pPr>
            <a:endParaRPr lang="nl-NL" sz="4100" dirty="0">
              <a:solidFill>
                <a:schemeClr val="bg1">
                  <a:alpha val="50000"/>
                </a:schemeClr>
              </a:solidFill>
            </a:endParaRPr>
          </a:p>
          <a:p>
            <a:pPr algn="r">
              <a:lnSpc>
                <a:spcPct val="92000"/>
              </a:lnSpc>
            </a:pPr>
            <a:r>
              <a:rPr lang="nl-NL" sz="4100" dirty="0">
                <a:solidFill>
                  <a:schemeClr val="tx1"/>
                </a:solidFill>
              </a:rPr>
              <a:t>Gegevensuitwisseling</a:t>
            </a:r>
          </a:p>
          <a:p>
            <a:pPr algn="r">
              <a:lnSpc>
                <a:spcPct val="92000"/>
              </a:lnSpc>
            </a:pPr>
            <a:endParaRPr lang="nl-NL" sz="4100" dirty="0">
              <a:solidFill>
                <a:schemeClr val="bg1">
                  <a:alpha val="50000"/>
                </a:schemeClr>
              </a:solidFill>
            </a:endParaRPr>
          </a:p>
          <a:p>
            <a:pPr algn="r">
              <a:lnSpc>
                <a:spcPct val="92000"/>
              </a:lnSpc>
            </a:pPr>
            <a:r>
              <a:rPr lang="nl-NL" sz="4100" dirty="0">
                <a:solidFill>
                  <a:schemeClr val="bg1">
                    <a:alpha val="50000"/>
                  </a:schemeClr>
                </a:solidFill>
              </a:rPr>
              <a:t>Infrastructuur</a:t>
            </a:r>
          </a:p>
          <a:p>
            <a:pPr algn="r">
              <a:lnSpc>
                <a:spcPct val="92000"/>
              </a:lnSpc>
            </a:pPr>
            <a:endParaRPr lang="nl-NL" sz="4100" dirty="0">
              <a:solidFill>
                <a:schemeClr val="bg1">
                  <a:alpha val="50000"/>
                </a:schemeClr>
              </a:solidFill>
            </a:endParaRPr>
          </a:p>
          <a:p>
            <a:pPr algn="r">
              <a:lnSpc>
                <a:spcPct val="92000"/>
              </a:lnSpc>
            </a:pPr>
            <a:r>
              <a:rPr lang="nl-NL" sz="4100" dirty="0">
                <a:solidFill>
                  <a:schemeClr val="bg1">
                    <a:alpha val="50000"/>
                  </a:schemeClr>
                </a:solidFill>
              </a:rPr>
              <a:t>Regie op stelsels</a:t>
            </a:r>
            <a:br>
              <a:rPr lang="nl-NL" sz="4100" dirty="0">
                <a:solidFill>
                  <a:schemeClr val="bg1">
                    <a:alpha val="50000"/>
                  </a:schemeClr>
                </a:solidFill>
              </a:rPr>
            </a:br>
            <a:r>
              <a:rPr lang="nl-NL" sz="4100" dirty="0">
                <a:solidFill>
                  <a:schemeClr val="bg1">
                    <a:alpha val="50000"/>
                  </a:schemeClr>
                </a:solidFill>
              </a:rPr>
              <a:t>en standaarden</a:t>
            </a:r>
          </a:p>
        </p:txBody>
      </p:sp>
      <p:sp>
        <p:nvSpPr>
          <p:cNvPr id="21" name="Oval 32">
            <a:extLst>
              <a:ext uri="{FF2B5EF4-FFF2-40B4-BE49-F238E27FC236}">
                <a16:creationId xmlns:a16="http://schemas.microsoft.com/office/drawing/2014/main" id="{E86356B6-54B1-C248-BB45-4F43E1D30313}"/>
              </a:ext>
            </a:extLst>
          </p:cNvPr>
          <p:cNvSpPr/>
          <p:nvPr userDrawn="1"/>
        </p:nvSpPr>
        <p:spPr>
          <a:xfrm>
            <a:off x="11812587" y="4292600"/>
            <a:ext cx="762001" cy="762001"/>
          </a:xfrm>
          <a:prstGeom prst="ellipse">
            <a:avLst/>
          </a:prstGeom>
          <a:solidFill>
            <a:schemeClr val="bg1">
              <a:alpha val="4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endParaRPr lang="en-NL" sz="1000" dirty="0">
              <a:solidFill>
                <a:schemeClr val="bg1"/>
              </a:solidFill>
              <a:latin typeface="Verdana"/>
            </a:endParaRPr>
          </a:p>
        </p:txBody>
      </p:sp>
      <p:sp>
        <p:nvSpPr>
          <p:cNvPr id="22" name="Oval 33">
            <a:extLst>
              <a:ext uri="{FF2B5EF4-FFF2-40B4-BE49-F238E27FC236}">
                <a16:creationId xmlns:a16="http://schemas.microsoft.com/office/drawing/2014/main" id="{3E4006F2-4B32-B041-8F90-C510F8CF8960}"/>
              </a:ext>
            </a:extLst>
          </p:cNvPr>
          <p:cNvSpPr/>
          <p:nvPr userDrawn="1"/>
        </p:nvSpPr>
        <p:spPr>
          <a:xfrm>
            <a:off x="11812587" y="5444920"/>
            <a:ext cx="762001" cy="762001"/>
          </a:xfrm>
          <a:prstGeom prst="ellipse">
            <a:avLst/>
          </a:prstGeom>
          <a:solidFill>
            <a:schemeClr val="bg1">
              <a:alpha val="4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endParaRPr lang="en-NL" sz="1000" dirty="0">
              <a:solidFill>
                <a:schemeClr val="bg1"/>
              </a:solidFill>
              <a:latin typeface="Verdana"/>
            </a:endParaRPr>
          </a:p>
        </p:txBody>
      </p:sp>
      <p:sp>
        <p:nvSpPr>
          <p:cNvPr id="23" name="Oval 34">
            <a:extLst>
              <a:ext uri="{FF2B5EF4-FFF2-40B4-BE49-F238E27FC236}">
                <a16:creationId xmlns:a16="http://schemas.microsoft.com/office/drawing/2014/main" id="{670AE5AE-B9CB-1A47-AEE7-06A303FE4BC2}"/>
              </a:ext>
            </a:extLst>
          </p:cNvPr>
          <p:cNvSpPr/>
          <p:nvPr userDrawn="1"/>
        </p:nvSpPr>
        <p:spPr>
          <a:xfrm>
            <a:off x="11812586" y="6597168"/>
            <a:ext cx="762001" cy="762001"/>
          </a:xfrm>
          <a:prstGeom prst="ellipse">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endParaRPr lang="en-NL" sz="1000" dirty="0">
              <a:solidFill>
                <a:schemeClr val="bg1"/>
              </a:solidFill>
              <a:latin typeface="Verdana"/>
            </a:endParaRPr>
          </a:p>
        </p:txBody>
      </p:sp>
      <p:sp>
        <p:nvSpPr>
          <p:cNvPr id="24" name="Oval 35">
            <a:extLst>
              <a:ext uri="{FF2B5EF4-FFF2-40B4-BE49-F238E27FC236}">
                <a16:creationId xmlns:a16="http://schemas.microsoft.com/office/drawing/2014/main" id="{264A2C10-380D-DB40-9E47-09A86BAA7AC1}"/>
              </a:ext>
            </a:extLst>
          </p:cNvPr>
          <p:cNvSpPr/>
          <p:nvPr userDrawn="1"/>
        </p:nvSpPr>
        <p:spPr>
          <a:xfrm>
            <a:off x="11811772" y="7749488"/>
            <a:ext cx="762001" cy="762001"/>
          </a:xfrm>
          <a:prstGeom prst="ellipse">
            <a:avLst/>
          </a:prstGeom>
          <a:solidFill>
            <a:schemeClr val="bg1">
              <a:alpha val="4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endParaRPr lang="en-NL" sz="1000" dirty="0">
              <a:solidFill>
                <a:schemeClr val="bg1"/>
              </a:solidFill>
              <a:latin typeface="Verdana"/>
            </a:endParaRPr>
          </a:p>
        </p:txBody>
      </p:sp>
      <p:sp>
        <p:nvSpPr>
          <p:cNvPr id="25" name="Oval 36">
            <a:extLst>
              <a:ext uri="{FF2B5EF4-FFF2-40B4-BE49-F238E27FC236}">
                <a16:creationId xmlns:a16="http://schemas.microsoft.com/office/drawing/2014/main" id="{8B572D24-E5EF-5845-9F8F-11FF44E8A2FC}"/>
              </a:ext>
            </a:extLst>
          </p:cNvPr>
          <p:cNvSpPr/>
          <p:nvPr userDrawn="1"/>
        </p:nvSpPr>
        <p:spPr>
          <a:xfrm>
            <a:off x="11812586" y="8901736"/>
            <a:ext cx="762001" cy="762001"/>
          </a:xfrm>
          <a:prstGeom prst="ellipse">
            <a:avLst/>
          </a:prstGeom>
          <a:solidFill>
            <a:schemeClr val="bg1">
              <a:alpha val="4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endParaRPr lang="en-NL" sz="1000" dirty="0">
              <a:solidFill>
                <a:schemeClr val="bg1"/>
              </a:solidFill>
              <a:latin typeface="Verdana"/>
            </a:endParaRPr>
          </a:p>
        </p:txBody>
      </p:sp>
    </p:spTree>
    <p:extLst>
      <p:ext uri="{BB962C8B-B14F-4D97-AF65-F5344CB8AC3E}">
        <p14:creationId xmlns:p14="http://schemas.microsoft.com/office/powerpoint/2010/main" val="1086830816"/>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5.5 Gegevensuitwisseling Tussenblad Geel">
    <p:bg>
      <p:bgPr>
        <a:solidFill>
          <a:srgbClr val="FFB61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55837" y="3439355"/>
            <a:ext cx="19917447" cy="3995114"/>
          </a:xfrm>
        </p:spPr>
        <p:txBody>
          <a:bodyPr anchor="b">
            <a:normAutofit/>
          </a:bodyPr>
          <a:lstStyle>
            <a:lvl1pPr algn="ctr">
              <a:lnSpc>
                <a:spcPct val="100000"/>
              </a:lnSpc>
              <a:defRPr sz="8400">
                <a:solidFill>
                  <a:schemeClr val="tx1"/>
                </a:solidFill>
              </a:defRPr>
            </a:lvl1pPr>
          </a:lstStyle>
          <a:p>
            <a:r>
              <a:rPr lang="nl-NL" dirty="0"/>
              <a:t>Click </a:t>
            </a:r>
            <a:r>
              <a:rPr lang="nl-NL" dirty="0" err="1"/>
              <a:t>to</a:t>
            </a:r>
            <a:r>
              <a:rPr lang="nl-NL" dirty="0"/>
              <a:t> </a:t>
            </a:r>
            <a:r>
              <a:rPr lang="nl-NL" dirty="0" err="1"/>
              <a:t>edit</a:t>
            </a:r>
            <a:r>
              <a:rPr lang="nl-NL" dirty="0"/>
              <a:t> Master </a:t>
            </a:r>
            <a:r>
              <a:rPr lang="nl-NL" dirty="0" err="1"/>
              <a:t>title</a:t>
            </a:r>
            <a:r>
              <a:rPr lang="nl-NL" dirty="0"/>
              <a:t> </a:t>
            </a:r>
            <a:r>
              <a:rPr lang="nl-NL" dirty="0" err="1"/>
              <a:t>style</a:t>
            </a:r>
            <a:endParaRPr lang="nl-NL" dirty="0"/>
          </a:p>
        </p:txBody>
      </p:sp>
      <p:sp>
        <p:nvSpPr>
          <p:cNvPr id="4" name="Tekstvak 3">
            <a:extLst>
              <a:ext uri="{FF2B5EF4-FFF2-40B4-BE49-F238E27FC236}">
                <a16:creationId xmlns:a16="http://schemas.microsoft.com/office/drawing/2014/main" id="{35CA31EA-DB7A-4D23-BFD2-CB6577085181}"/>
              </a:ext>
            </a:extLst>
          </p:cNvPr>
          <p:cNvSpPr txBox="1"/>
          <p:nvPr userDrawn="1"/>
        </p:nvSpPr>
        <p:spPr>
          <a:xfrm>
            <a:off x="12861697" y="10802400"/>
            <a:ext cx="8070575" cy="763200"/>
          </a:xfrm>
          <a:prstGeom prst="rect">
            <a:avLst/>
          </a:prstGeom>
          <a:noFill/>
        </p:spPr>
        <p:txBody>
          <a:bodyPr wrap="square" rtlCol="0" anchor="ctr">
            <a:noAutofit/>
          </a:bodyPr>
          <a:lstStyle/>
          <a:p>
            <a:pPr algn="l"/>
            <a:r>
              <a:rPr lang="nl-NL" sz="2600" b="1" dirty="0">
                <a:solidFill>
                  <a:schemeClr val="tx1"/>
                </a:solidFill>
              </a:rPr>
              <a:t>Gegevensuitwisseling</a:t>
            </a:r>
          </a:p>
        </p:txBody>
      </p:sp>
      <p:pic>
        <p:nvPicPr>
          <p:cNvPr id="6" name="Logo">
            <a:extLst>
              <a:ext uri="{FF2B5EF4-FFF2-40B4-BE49-F238E27FC236}">
                <a16:creationId xmlns:a16="http://schemas.microsoft.com/office/drawing/2014/main" id="{C1258A58-5CCE-4F6F-B3CF-DC888064F92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709387" y="-1"/>
            <a:ext cx="968400" cy="2408258"/>
          </a:xfrm>
          <a:prstGeom prst="rect">
            <a:avLst/>
          </a:prstGeom>
        </p:spPr>
      </p:pic>
      <p:sp>
        <p:nvSpPr>
          <p:cNvPr id="10" name="Rechthoek 9">
            <a:extLst>
              <a:ext uri="{FF2B5EF4-FFF2-40B4-BE49-F238E27FC236}">
                <a16:creationId xmlns:a16="http://schemas.microsoft.com/office/drawing/2014/main" id="{0811765C-CAE6-B14F-A579-DA3EA0A88197}"/>
              </a:ext>
            </a:extLst>
          </p:cNvPr>
          <p:cNvSpPr/>
          <p:nvPr userDrawn="1"/>
        </p:nvSpPr>
        <p:spPr>
          <a:xfrm>
            <a:off x="11811987" y="11182471"/>
            <a:ext cx="763200" cy="2533529"/>
          </a:xfrm>
          <a:prstGeom prst="rect">
            <a:avLst/>
          </a:prstGeom>
          <a:solidFill>
            <a:srgbClr val="FFF0D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pic>
        <p:nvPicPr>
          <p:cNvPr id="8" name="Afbeelding 7">
            <a:extLst>
              <a:ext uri="{FF2B5EF4-FFF2-40B4-BE49-F238E27FC236}">
                <a16:creationId xmlns:a16="http://schemas.microsoft.com/office/drawing/2014/main" id="{557B8035-76B1-CA4D-B3AB-4D06C145163C}"/>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1811987" y="10802400"/>
            <a:ext cx="763200" cy="763200"/>
          </a:xfrm>
          <a:prstGeom prst="rect">
            <a:avLst/>
          </a:prstGeom>
        </p:spPr>
      </p:pic>
      <p:pic>
        <p:nvPicPr>
          <p:cNvPr id="7" name="Picture 6">
            <a:extLst>
              <a:ext uri="{FF2B5EF4-FFF2-40B4-BE49-F238E27FC236}">
                <a16:creationId xmlns:a16="http://schemas.microsoft.com/office/drawing/2014/main" id="{6690547F-B7F3-7861-2E06-534BE0EAA644}"/>
              </a:ext>
            </a:extLst>
          </p:cNvPr>
          <p:cNvPicPr>
            <a:picLocks noChangeAspect="1"/>
          </p:cNvPicPr>
          <p:nvPr userDrawn="1"/>
        </p:nvPicPr>
        <p:blipFill>
          <a:blip r:embed="rId5"/>
          <a:stretch>
            <a:fillRect/>
          </a:stretch>
        </p:blipFill>
        <p:spPr>
          <a:xfrm>
            <a:off x="11811987" y="10802400"/>
            <a:ext cx="763200" cy="763200"/>
          </a:xfrm>
          <a:prstGeom prst="rect">
            <a:avLst/>
          </a:prstGeom>
        </p:spPr>
      </p:pic>
    </p:spTree>
    <p:extLst>
      <p:ext uri="{BB962C8B-B14F-4D97-AF65-F5344CB8AC3E}">
        <p14:creationId xmlns:p14="http://schemas.microsoft.com/office/powerpoint/2010/main" val="4192550995"/>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5.6 Gegevensuitwisseling Tussenblad Licht Geel">
    <p:bg>
      <p:bgPr>
        <a:solidFill>
          <a:srgbClr val="FFF0D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55837" y="3439355"/>
            <a:ext cx="19917447" cy="3995114"/>
          </a:xfrm>
        </p:spPr>
        <p:txBody>
          <a:bodyPr anchor="b">
            <a:normAutofit/>
          </a:bodyPr>
          <a:lstStyle>
            <a:lvl1pPr algn="ctr">
              <a:lnSpc>
                <a:spcPct val="100000"/>
              </a:lnSpc>
              <a:defRPr sz="8400">
                <a:solidFill>
                  <a:schemeClr val="tx1"/>
                </a:solidFill>
              </a:defRPr>
            </a:lvl1pPr>
          </a:lstStyle>
          <a:p>
            <a:r>
              <a:rPr lang="nl-NL" dirty="0"/>
              <a:t>Click </a:t>
            </a:r>
            <a:r>
              <a:rPr lang="nl-NL" dirty="0" err="1"/>
              <a:t>to</a:t>
            </a:r>
            <a:r>
              <a:rPr lang="nl-NL" dirty="0"/>
              <a:t> </a:t>
            </a:r>
            <a:r>
              <a:rPr lang="nl-NL" dirty="0" err="1"/>
              <a:t>edit</a:t>
            </a:r>
            <a:r>
              <a:rPr lang="nl-NL" dirty="0"/>
              <a:t> Master </a:t>
            </a:r>
            <a:r>
              <a:rPr lang="nl-NL" dirty="0" err="1"/>
              <a:t>title</a:t>
            </a:r>
            <a:r>
              <a:rPr lang="nl-NL" dirty="0"/>
              <a:t> </a:t>
            </a:r>
            <a:r>
              <a:rPr lang="nl-NL" dirty="0" err="1"/>
              <a:t>style</a:t>
            </a:r>
            <a:endParaRPr lang="nl-NL" dirty="0"/>
          </a:p>
        </p:txBody>
      </p:sp>
      <p:pic>
        <p:nvPicPr>
          <p:cNvPr id="6" name="Logo">
            <a:extLst>
              <a:ext uri="{FF2B5EF4-FFF2-40B4-BE49-F238E27FC236}">
                <a16:creationId xmlns:a16="http://schemas.microsoft.com/office/drawing/2014/main" id="{C1258A58-5CCE-4F6F-B3CF-DC888064F92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709387" y="-1"/>
            <a:ext cx="968400" cy="2408258"/>
          </a:xfrm>
          <a:prstGeom prst="rect">
            <a:avLst/>
          </a:prstGeom>
        </p:spPr>
      </p:pic>
      <p:sp>
        <p:nvSpPr>
          <p:cNvPr id="8" name="Tekstvak 7">
            <a:extLst>
              <a:ext uri="{FF2B5EF4-FFF2-40B4-BE49-F238E27FC236}">
                <a16:creationId xmlns:a16="http://schemas.microsoft.com/office/drawing/2014/main" id="{B6409286-E4AB-AB41-9C8D-E6F3AFEFDB95}"/>
              </a:ext>
            </a:extLst>
          </p:cNvPr>
          <p:cNvSpPr txBox="1"/>
          <p:nvPr userDrawn="1"/>
        </p:nvSpPr>
        <p:spPr>
          <a:xfrm>
            <a:off x="12861697" y="10802400"/>
            <a:ext cx="8070575" cy="763200"/>
          </a:xfrm>
          <a:prstGeom prst="rect">
            <a:avLst/>
          </a:prstGeom>
          <a:noFill/>
        </p:spPr>
        <p:txBody>
          <a:bodyPr wrap="square" rtlCol="0" anchor="ctr">
            <a:noAutofit/>
          </a:bodyPr>
          <a:lstStyle/>
          <a:p>
            <a:pPr algn="l"/>
            <a:r>
              <a:rPr lang="nl-NL" sz="2600" b="1" dirty="0">
                <a:solidFill>
                  <a:schemeClr val="tx1"/>
                </a:solidFill>
              </a:rPr>
              <a:t>Gegevensuitwisseling</a:t>
            </a:r>
          </a:p>
        </p:txBody>
      </p:sp>
      <p:sp>
        <p:nvSpPr>
          <p:cNvPr id="9" name="Rechthoek 8">
            <a:extLst>
              <a:ext uri="{FF2B5EF4-FFF2-40B4-BE49-F238E27FC236}">
                <a16:creationId xmlns:a16="http://schemas.microsoft.com/office/drawing/2014/main" id="{01132E7E-094D-CB4D-B255-37D2C5B3D2D9}"/>
              </a:ext>
            </a:extLst>
          </p:cNvPr>
          <p:cNvSpPr/>
          <p:nvPr userDrawn="1"/>
        </p:nvSpPr>
        <p:spPr>
          <a:xfrm>
            <a:off x="11811987" y="11188297"/>
            <a:ext cx="763200" cy="2527704"/>
          </a:xfrm>
          <a:prstGeom prst="rect">
            <a:avLst/>
          </a:prstGeom>
          <a:solidFill>
            <a:srgbClr val="FFB612">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pic>
        <p:nvPicPr>
          <p:cNvPr id="11" name="Afbeelding 10">
            <a:extLst>
              <a:ext uri="{FF2B5EF4-FFF2-40B4-BE49-F238E27FC236}">
                <a16:creationId xmlns:a16="http://schemas.microsoft.com/office/drawing/2014/main" id="{F983C359-49D9-B24F-9E95-1C837B4A1D8D}"/>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1811987" y="10802400"/>
            <a:ext cx="763200" cy="763200"/>
          </a:xfrm>
          <a:prstGeom prst="rect">
            <a:avLst/>
          </a:prstGeom>
        </p:spPr>
      </p:pic>
      <p:pic>
        <p:nvPicPr>
          <p:cNvPr id="14" name="Picture 13">
            <a:extLst>
              <a:ext uri="{FF2B5EF4-FFF2-40B4-BE49-F238E27FC236}">
                <a16:creationId xmlns:a16="http://schemas.microsoft.com/office/drawing/2014/main" id="{8FE050EA-EC28-54DA-C422-E90C2C150DE2}"/>
              </a:ext>
            </a:extLst>
          </p:cNvPr>
          <p:cNvPicPr>
            <a:picLocks noChangeAspect="1"/>
          </p:cNvPicPr>
          <p:nvPr userDrawn="1"/>
        </p:nvPicPr>
        <p:blipFill>
          <a:blip r:embed="rId5"/>
          <a:stretch>
            <a:fillRect/>
          </a:stretch>
        </p:blipFill>
        <p:spPr>
          <a:xfrm>
            <a:off x="11811987" y="10802400"/>
            <a:ext cx="763200" cy="763200"/>
          </a:xfrm>
          <a:prstGeom prst="rect">
            <a:avLst/>
          </a:prstGeom>
        </p:spPr>
      </p:pic>
    </p:spTree>
    <p:extLst>
      <p:ext uri="{BB962C8B-B14F-4D97-AF65-F5344CB8AC3E}">
        <p14:creationId xmlns:p14="http://schemas.microsoft.com/office/powerpoint/2010/main" val="3386692211"/>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5.7 Gegevensuitwisseling Beeld links - Tekst rechts">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r>
              <a:rPr lang="nl-NL"/>
              <a:t>26 augustus 2021</a:t>
            </a:r>
            <a:endParaRPr lang="nl-NL" dirty="0"/>
          </a:p>
        </p:txBody>
      </p:sp>
      <p:sp>
        <p:nvSpPr>
          <p:cNvPr id="7" name="Slide Number Placeholder 6"/>
          <p:cNvSpPr>
            <a:spLocks noGrp="1"/>
          </p:cNvSpPr>
          <p:nvPr>
            <p:ph type="sldNum" sz="quarter" idx="12"/>
          </p:nvPr>
        </p:nvSpPr>
        <p:spPr/>
        <p:txBody>
          <a:bodyPr/>
          <a:lstStyle/>
          <a:p>
            <a:fld id="{58A012CB-14D3-4B29-B9BE-EBD198EAE235}" type="slidenum">
              <a:rPr lang="nl-NL" smtClean="0"/>
              <a:t>‹nr.›</a:t>
            </a:fld>
            <a:endParaRPr lang="nl-NL" dirty="0"/>
          </a:p>
        </p:txBody>
      </p:sp>
      <p:sp>
        <p:nvSpPr>
          <p:cNvPr id="23" name="Picture Placeholder 22">
            <a:extLst>
              <a:ext uri="{FF2B5EF4-FFF2-40B4-BE49-F238E27FC236}">
                <a16:creationId xmlns:a16="http://schemas.microsoft.com/office/drawing/2014/main" id="{A636F92F-B88A-4976-9DCD-56BF05853CFB}"/>
              </a:ext>
            </a:extLst>
          </p:cNvPr>
          <p:cNvSpPr>
            <a:spLocks noGrp="1"/>
          </p:cNvSpPr>
          <p:nvPr>
            <p:ph type="pic" sz="quarter" idx="13"/>
          </p:nvPr>
        </p:nvSpPr>
        <p:spPr>
          <a:xfrm>
            <a:off x="0" y="0"/>
            <a:ext cx="12193588" cy="13716000"/>
          </a:xfrm>
          <a:custGeom>
            <a:avLst/>
            <a:gdLst>
              <a:gd name="connsiteX0" fmla="*/ 0 w 12193588"/>
              <a:gd name="connsiteY0" fmla="*/ 0 h 13716000"/>
              <a:gd name="connsiteX1" fmla="*/ 11711187 w 12193588"/>
              <a:gd name="connsiteY1" fmla="*/ 0 h 13716000"/>
              <a:gd name="connsiteX2" fmla="*/ 11711187 w 12193588"/>
              <a:gd name="connsiteY2" fmla="*/ 1923292 h 13716000"/>
              <a:gd name="connsiteX3" fmla="*/ 12193588 w 12193588"/>
              <a:gd name="connsiteY3" fmla="*/ 1923292 h 13716000"/>
              <a:gd name="connsiteX4" fmla="*/ 12193588 w 12193588"/>
              <a:gd name="connsiteY4" fmla="*/ 13716000 h 13716000"/>
              <a:gd name="connsiteX5" fmla="*/ 0 w 12193588"/>
              <a:gd name="connsiteY5" fmla="*/ 13716000 h 1371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3588" h="13716000">
                <a:moveTo>
                  <a:pt x="0" y="0"/>
                </a:moveTo>
                <a:lnTo>
                  <a:pt x="11711187" y="0"/>
                </a:lnTo>
                <a:lnTo>
                  <a:pt x="11711187" y="1923292"/>
                </a:lnTo>
                <a:lnTo>
                  <a:pt x="12193588" y="1923292"/>
                </a:lnTo>
                <a:lnTo>
                  <a:pt x="12193588" y="13716000"/>
                </a:lnTo>
                <a:lnTo>
                  <a:pt x="0" y="13716000"/>
                </a:lnTo>
                <a:close/>
              </a:path>
            </a:pathLst>
          </a:custGeom>
        </p:spPr>
        <p:txBody>
          <a:bodyPr wrap="square">
            <a:noAutofit/>
          </a:bodyPr>
          <a:lstStyle/>
          <a:p>
            <a:endParaRPr lang="en-GB"/>
          </a:p>
        </p:txBody>
      </p:sp>
      <p:pic>
        <p:nvPicPr>
          <p:cNvPr id="10" name="Logo">
            <a:extLst>
              <a:ext uri="{FF2B5EF4-FFF2-40B4-BE49-F238E27FC236}">
                <a16:creationId xmlns:a16="http://schemas.microsoft.com/office/drawing/2014/main" id="{163B7D6E-8CAC-4E8F-8228-1980ED8F9DD5}"/>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709387" y="-1"/>
            <a:ext cx="968400" cy="2408258"/>
          </a:xfrm>
          <a:prstGeom prst="rect">
            <a:avLst/>
          </a:prstGeom>
        </p:spPr>
      </p:pic>
      <p:cxnSp>
        <p:nvCxnSpPr>
          <p:cNvPr id="11" name="Straight Connector 11">
            <a:extLst>
              <a:ext uri="{FF2B5EF4-FFF2-40B4-BE49-F238E27FC236}">
                <a16:creationId xmlns:a16="http://schemas.microsoft.com/office/drawing/2014/main" id="{145D4932-4C1C-344A-AAFC-C7FC6F5F0224}"/>
              </a:ext>
            </a:extLst>
          </p:cNvPr>
          <p:cNvCxnSpPr>
            <a:cxnSpLocks/>
          </p:cNvCxnSpPr>
          <p:nvPr userDrawn="1"/>
        </p:nvCxnSpPr>
        <p:spPr>
          <a:xfrm>
            <a:off x="12923112" y="3295650"/>
            <a:ext cx="10115308" cy="0"/>
          </a:xfrm>
          <a:prstGeom prst="line">
            <a:avLst/>
          </a:prstGeom>
          <a:ln w="38100">
            <a:solidFill>
              <a:srgbClr val="FFB612"/>
            </a:solidFill>
          </a:ln>
        </p:spPr>
        <p:style>
          <a:lnRef idx="1">
            <a:schemeClr val="accent1"/>
          </a:lnRef>
          <a:fillRef idx="0">
            <a:schemeClr val="accent1"/>
          </a:fillRef>
          <a:effectRef idx="0">
            <a:schemeClr val="accent1"/>
          </a:effectRef>
          <a:fontRef idx="minor">
            <a:schemeClr val="tx1"/>
          </a:fontRef>
        </p:style>
      </p:cxnSp>
      <p:sp>
        <p:nvSpPr>
          <p:cNvPr id="13" name="Text Placeholder 13">
            <a:extLst>
              <a:ext uri="{FF2B5EF4-FFF2-40B4-BE49-F238E27FC236}">
                <a16:creationId xmlns:a16="http://schemas.microsoft.com/office/drawing/2014/main" id="{9ED20225-93F0-0E42-80ED-7BBBF0D4584D}"/>
              </a:ext>
            </a:extLst>
          </p:cNvPr>
          <p:cNvSpPr>
            <a:spLocks noGrp="1"/>
          </p:cNvSpPr>
          <p:nvPr>
            <p:ph type="body" sz="quarter" idx="14" hasCustomPrompt="1"/>
          </p:nvPr>
        </p:nvSpPr>
        <p:spPr>
          <a:xfrm>
            <a:off x="12933600" y="1725613"/>
            <a:ext cx="10104820" cy="1292400"/>
          </a:xfrm>
        </p:spPr>
        <p:txBody>
          <a:bodyPr anchor="b">
            <a:noAutofit/>
          </a:bodyPr>
          <a:lstStyle>
            <a:lvl1pPr marL="0" indent="0">
              <a:lnSpc>
                <a:spcPct val="90000"/>
              </a:lnSpc>
              <a:buFont typeface="Arial" panose="020B0604020202020204" pitchFamily="34" charset="0"/>
              <a:buNone/>
              <a:defRPr sz="4800" b="1">
                <a:solidFill>
                  <a:schemeClr val="tx2"/>
                </a:solidFill>
              </a:defRPr>
            </a:lvl1pPr>
            <a:lvl2pPr marL="0" indent="0">
              <a:lnSpc>
                <a:spcPct val="90000"/>
              </a:lnSpc>
              <a:buFont typeface="Arial" panose="020B0604020202020204" pitchFamily="34" charset="0"/>
              <a:buNone/>
              <a:defRPr sz="6400" b="1">
                <a:solidFill>
                  <a:schemeClr val="tx2"/>
                </a:solidFill>
              </a:defRPr>
            </a:lvl2pPr>
            <a:lvl3pPr marL="0" indent="0">
              <a:lnSpc>
                <a:spcPct val="90000"/>
              </a:lnSpc>
              <a:buFont typeface="Arial" panose="020B0604020202020204" pitchFamily="34" charset="0"/>
              <a:buNone/>
              <a:defRPr sz="6400" b="1">
                <a:solidFill>
                  <a:schemeClr val="tx2"/>
                </a:solidFill>
              </a:defRPr>
            </a:lvl3pPr>
            <a:lvl4pPr marL="0" indent="0">
              <a:lnSpc>
                <a:spcPct val="90000"/>
              </a:lnSpc>
              <a:buNone/>
              <a:defRPr sz="6400" b="1">
                <a:solidFill>
                  <a:schemeClr val="tx2"/>
                </a:solidFill>
              </a:defRPr>
            </a:lvl4pPr>
            <a:lvl5pPr marL="360000" indent="0">
              <a:lnSpc>
                <a:spcPct val="90000"/>
              </a:lnSpc>
              <a:buNone/>
              <a:defRPr sz="6400" b="1">
                <a:solidFill>
                  <a:schemeClr val="tx2"/>
                </a:solidFill>
              </a:defRPr>
            </a:lvl5pPr>
          </a:lstStyle>
          <a:p>
            <a:pPr lvl="0"/>
            <a:r>
              <a:rPr lang="nl-NL" dirty="0"/>
              <a:t>Kolom titel</a:t>
            </a:r>
          </a:p>
        </p:txBody>
      </p:sp>
      <p:sp>
        <p:nvSpPr>
          <p:cNvPr id="14" name="Text Placeholder 15">
            <a:extLst>
              <a:ext uri="{FF2B5EF4-FFF2-40B4-BE49-F238E27FC236}">
                <a16:creationId xmlns:a16="http://schemas.microsoft.com/office/drawing/2014/main" id="{922009D3-1EBC-B24F-91B2-CBF19B6854C5}"/>
              </a:ext>
            </a:extLst>
          </p:cNvPr>
          <p:cNvSpPr>
            <a:spLocks noGrp="1"/>
          </p:cNvSpPr>
          <p:nvPr>
            <p:ph type="body" sz="quarter" idx="15" hasCustomPrompt="1"/>
          </p:nvPr>
        </p:nvSpPr>
        <p:spPr>
          <a:xfrm>
            <a:off x="12933600" y="3726000"/>
            <a:ext cx="10115308" cy="8702675"/>
          </a:xfrm>
        </p:spPr>
        <p:txBody>
          <a:bodyPr/>
          <a:lstStyle/>
          <a:p>
            <a:pPr lvl="0"/>
            <a:r>
              <a:rPr lang="nl-NL" dirty="0"/>
              <a:t>Click </a:t>
            </a:r>
            <a:r>
              <a:rPr lang="nl-NL" dirty="0" err="1"/>
              <a:t>to</a:t>
            </a:r>
            <a:r>
              <a:rPr lang="nl-NL" dirty="0"/>
              <a:t> </a:t>
            </a:r>
            <a:r>
              <a:rPr lang="nl-NL" dirty="0" err="1"/>
              <a:t>edit</a:t>
            </a:r>
            <a:r>
              <a:rPr lang="nl-NL" dirty="0"/>
              <a:t> Master </a:t>
            </a:r>
            <a:r>
              <a:rPr lang="nl-NL" dirty="0" err="1"/>
              <a:t>text</a:t>
            </a:r>
            <a:r>
              <a:rPr lang="nl-NL" dirty="0"/>
              <a:t> </a:t>
            </a:r>
            <a:r>
              <a:rPr lang="nl-NL" dirty="0" err="1"/>
              <a:t>styles</a:t>
            </a:r>
            <a:endParaRPr lang="nl-NL" dirty="0"/>
          </a:p>
          <a:p>
            <a:pPr lvl="1"/>
            <a:r>
              <a:rPr lang="nl-NL" dirty="0"/>
              <a:t>Second level</a:t>
            </a:r>
          </a:p>
          <a:p>
            <a:pPr lvl="2"/>
            <a:r>
              <a:rPr lang="nl-NL" dirty="0" err="1"/>
              <a:t>Third</a:t>
            </a:r>
            <a:r>
              <a:rPr lang="nl-NL" dirty="0"/>
              <a:t> level</a:t>
            </a:r>
          </a:p>
          <a:p>
            <a:pPr lvl="3"/>
            <a:r>
              <a:rPr lang="nl-NL" dirty="0" err="1"/>
              <a:t>Fourth</a:t>
            </a:r>
            <a:r>
              <a:rPr lang="nl-NL" dirty="0"/>
              <a:t> level</a:t>
            </a:r>
          </a:p>
          <a:p>
            <a:pPr lvl="4"/>
            <a:r>
              <a:rPr lang="nl-NL" dirty="0" err="1"/>
              <a:t>Fifth</a:t>
            </a:r>
            <a:r>
              <a:rPr lang="nl-NL" dirty="0"/>
              <a:t> level</a:t>
            </a:r>
          </a:p>
        </p:txBody>
      </p:sp>
      <p:pic>
        <p:nvPicPr>
          <p:cNvPr id="12" name="Graphic 11">
            <a:extLst>
              <a:ext uri="{FF2B5EF4-FFF2-40B4-BE49-F238E27FC236}">
                <a16:creationId xmlns:a16="http://schemas.microsoft.com/office/drawing/2014/main" id="{0778A6ED-891E-6748-9305-2360E4C7614B}"/>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6315975" y="464400"/>
            <a:ext cx="8071200" cy="951792"/>
          </a:xfrm>
          <a:prstGeom prst="rect">
            <a:avLst/>
          </a:prstGeom>
        </p:spPr>
      </p:pic>
      <p:sp>
        <p:nvSpPr>
          <p:cNvPr id="17" name="Tekstvak 16">
            <a:extLst>
              <a:ext uri="{FF2B5EF4-FFF2-40B4-BE49-F238E27FC236}">
                <a16:creationId xmlns:a16="http://schemas.microsoft.com/office/drawing/2014/main" id="{A4C50735-2F67-4241-BFC7-B27029EBF27D}"/>
              </a:ext>
            </a:extLst>
          </p:cNvPr>
          <p:cNvSpPr txBox="1"/>
          <p:nvPr userDrawn="1"/>
        </p:nvSpPr>
        <p:spPr>
          <a:xfrm>
            <a:off x="17701247" y="566963"/>
            <a:ext cx="6156000" cy="728663"/>
          </a:xfrm>
          <a:prstGeom prst="rect">
            <a:avLst/>
          </a:prstGeom>
          <a:noFill/>
        </p:spPr>
        <p:txBody>
          <a:bodyPr wrap="square" rtlCol="0" anchor="ctr">
            <a:noAutofit/>
          </a:bodyPr>
          <a:lstStyle/>
          <a:p>
            <a:pPr algn="l"/>
            <a:r>
              <a:rPr lang="nl-NL" sz="2600" b="1" dirty="0"/>
              <a:t>Gegevensuitwisseling</a:t>
            </a:r>
          </a:p>
        </p:txBody>
      </p:sp>
      <p:pic>
        <p:nvPicPr>
          <p:cNvPr id="2" name="Picture 1">
            <a:extLst>
              <a:ext uri="{FF2B5EF4-FFF2-40B4-BE49-F238E27FC236}">
                <a16:creationId xmlns:a16="http://schemas.microsoft.com/office/drawing/2014/main" id="{8FFA1072-D0DB-A208-6F12-7290EF808FA1}"/>
              </a:ext>
            </a:extLst>
          </p:cNvPr>
          <p:cNvPicPr>
            <a:picLocks noChangeAspect="1"/>
          </p:cNvPicPr>
          <p:nvPr userDrawn="1"/>
        </p:nvPicPr>
        <p:blipFill>
          <a:blip r:embed="rId6"/>
          <a:stretch>
            <a:fillRect/>
          </a:stretch>
        </p:blipFill>
        <p:spPr>
          <a:xfrm>
            <a:off x="16315973" y="464401"/>
            <a:ext cx="968399" cy="968399"/>
          </a:xfrm>
          <a:prstGeom prst="rect">
            <a:avLst/>
          </a:prstGeom>
        </p:spPr>
      </p:pic>
    </p:spTree>
    <p:extLst>
      <p:ext uri="{BB962C8B-B14F-4D97-AF65-F5344CB8AC3E}">
        <p14:creationId xmlns:p14="http://schemas.microsoft.com/office/powerpoint/2010/main" val="3026664796"/>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5.8 Gegevensuitwisseling visual links - Tekst rechts">
    <p:spTree>
      <p:nvGrpSpPr>
        <p:cNvPr id="1" name=""/>
        <p:cNvGrpSpPr/>
        <p:nvPr/>
      </p:nvGrpSpPr>
      <p:grpSpPr>
        <a:xfrm>
          <a:off x="0" y="0"/>
          <a:ext cx="0" cy="0"/>
          <a:chOff x="0" y="0"/>
          <a:chExt cx="0" cy="0"/>
        </a:xfrm>
      </p:grpSpPr>
      <p:sp>
        <p:nvSpPr>
          <p:cNvPr id="18" name="Rectangle 3">
            <a:extLst>
              <a:ext uri="{FF2B5EF4-FFF2-40B4-BE49-F238E27FC236}">
                <a16:creationId xmlns:a16="http://schemas.microsoft.com/office/drawing/2014/main" id="{972FB7BE-2DE8-3349-999B-37C0DE0CB781}"/>
              </a:ext>
            </a:extLst>
          </p:cNvPr>
          <p:cNvSpPr/>
          <p:nvPr userDrawn="1"/>
        </p:nvSpPr>
        <p:spPr>
          <a:xfrm>
            <a:off x="0" y="0"/>
            <a:ext cx="12193587" cy="13716000"/>
          </a:xfrm>
          <a:prstGeom prst="rect">
            <a:avLst/>
          </a:prstGeom>
          <a:solidFill>
            <a:srgbClr val="FFB6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pic>
        <p:nvPicPr>
          <p:cNvPr id="19" name="Graphic 18">
            <a:extLst>
              <a:ext uri="{FF2B5EF4-FFF2-40B4-BE49-F238E27FC236}">
                <a16:creationId xmlns:a16="http://schemas.microsoft.com/office/drawing/2014/main" id="{5BEB366B-00BE-BC49-9865-4395838CE17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897011" y="3352801"/>
            <a:ext cx="8458304" cy="7029450"/>
          </a:xfrm>
          <a:prstGeom prst="rect">
            <a:avLst/>
          </a:prstGeom>
        </p:spPr>
      </p:pic>
      <p:sp>
        <p:nvSpPr>
          <p:cNvPr id="5" name="Date Placeholder 4"/>
          <p:cNvSpPr>
            <a:spLocks noGrp="1"/>
          </p:cNvSpPr>
          <p:nvPr>
            <p:ph type="dt" sz="half" idx="10"/>
          </p:nvPr>
        </p:nvSpPr>
        <p:spPr/>
        <p:txBody>
          <a:bodyPr/>
          <a:lstStyle/>
          <a:p>
            <a:r>
              <a:rPr lang="nl-NL"/>
              <a:t>26 augustus 2021</a:t>
            </a:r>
            <a:endParaRPr lang="nl-NL" dirty="0"/>
          </a:p>
        </p:txBody>
      </p:sp>
      <p:sp>
        <p:nvSpPr>
          <p:cNvPr id="7" name="Slide Number Placeholder 6"/>
          <p:cNvSpPr>
            <a:spLocks noGrp="1"/>
          </p:cNvSpPr>
          <p:nvPr>
            <p:ph type="sldNum" sz="quarter" idx="12"/>
          </p:nvPr>
        </p:nvSpPr>
        <p:spPr/>
        <p:txBody>
          <a:bodyPr/>
          <a:lstStyle/>
          <a:p>
            <a:fld id="{58A012CB-14D3-4B29-B9BE-EBD198EAE235}" type="slidenum">
              <a:rPr lang="nl-NL" smtClean="0"/>
              <a:t>‹nr.›</a:t>
            </a:fld>
            <a:endParaRPr lang="nl-NL" dirty="0"/>
          </a:p>
        </p:txBody>
      </p:sp>
      <p:pic>
        <p:nvPicPr>
          <p:cNvPr id="10" name="Logo">
            <a:extLst>
              <a:ext uri="{FF2B5EF4-FFF2-40B4-BE49-F238E27FC236}">
                <a16:creationId xmlns:a16="http://schemas.microsoft.com/office/drawing/2014/main" id="{163B7D6E-8CAC-4E8F-8228-1980ED8F9DD5}"/>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709387" y="-1"/>
            <a:ext cx="968400" cy="2408258"/>
          </a:xfrm>
          <a:prstGeom prst="rect">
            <a:avLst/>
          </a:prstGeom>
        </p:spPr>
      </p:pic>
      <p:cxnSp>
        <p:nvCxnSpPr>
          <p:cNvPr id="11" name="Straight Connector 11">
            <a:extLst>
              <a:ext uri="{FF2B5EF4-FFF2-40B4-BE49-F238E27FC236}">
                <a16:creationId xmlns:a16="http://schemas.microsoft.com/office/drawing/2014/main" id="{145D4932-4C1C-344A-AAFC-C7FC6F5F0224}"/>
              </a:ext>
            </a:extLst>
          </p:cNvPr>
          <p:cNvCxnSpPr>
            <a:cxnSpLocks/>
          </p:cNvCxnSpPr>
          <p:nvPr userDrawn="1"/>
        </p:nvCxnSpPr>
        <p:spPr>
          <a:xfrm>
            <a:off x="12923112" y="3295650"/>
            <a:ext cx="10115308" cy="0"/>
          </a:xfrm>
          <a:prstGeom prst="line">
            <a:avLst/>
          </a:prstGeom>
          <a:ln w="38100">
            <a:solidFill>
              <a:srgbClr val="FFB612"/>
            </a:solidFill>
          </a:ln>
        </p:spPr>
        <p:style>
          <a:lnRef idx="1">
            <a:schemeClr val="accent1"/>
          </a:lnRef>
          <a:fillRef idx="0">
            <a:schemeClr val="accent1"/>
          </a:fillRef>
          <a:effectRef idx="0">
            <a:schemeClr val="accent1"/>
          </a:effectRef>
          <a:fontRef idx="minor">
            <a:schemeClr val="tx1"/>
          </a:fontRef>
        </p:style>
      </p:cxnSp>
      <p:sp>
        <p:nvSpPr>
          <p:cNvPr id="13" name="Text Placeholder 13">
            <a:extLst>
              <a:ext uri="{FF2B5EF4-FFF2-40B4-BE49-F238E27FC236}">
                <a16:creationId xmlns:a16="http://schemas.microsoft.com/office/drawing/2014/main" id="{9ED20225-93F0-0E42-80ED-7BBBF0D4584D}"/>
              </a:ext>
            </a:extLst>
          </p:cNvPr>
          <p:cNvSpPr>
            <a:spLocks noGrp="1"/>
          </p:cNvSpPr>
          <p:nvPr>
            <p:ph type="body" sz="quarter" idx="14" hasCustomPrompt="1"/>
          </p:nvPr>
        </p:nvSpPr>
        <p:spPr>
          <a:xfrm>
            <a:off x="12933600" y="1725613"/>
            <a:ext cx="10104820" cy="1292400"/>
          </a:xfrm>
        </p:spPr>
        <p:txBody>
          <a:bodyPr anchor="b">
            <a:noAutofit/>
          </a:bodyPr>
          <a:lstStyle>
            <a:lvl1pPr marL="0" indent="0">
              <a:lnSpc>
                <a:spcPct val="90000"/>
              </a:lnSpc>
              <a:buFont typeface="Arial" panose="020B0604020202020204" pitchFamily="34" charset="0"/>
              <a:buNone/>
              <a:defRPr sz="4800" b="1">
                <a:solidFill>
                  <a:schemeClr val="tx2"/>
                </a:solidFill>
              </a:defRPr>
            </a:lvl1pPr>
            <a:lvl2pPr marL="0" indent="0">
              <a:lnSpc>
                <a:spcPct val="90000"/>
              </a:lnSpc>
              <a:buFont typeface="Arial" panose="020B0604020202020204" pitchFamily="34" charset="0"/>
              <a:buNone/>
              <a:defRPr sz="6400" b="1">
                <a:solidFill>
                  <a:schemeClr val="tx2"/>
                </a:solidFill>
              </a:defRPr>
            </a:lvl2pPr>
            <a:lvl3pPr marL="0" indent="0">
              <a:lnSpc>
                <a:spcPct val="90000"/>
              </a:lnSpc>
              <a:buFont typeface="Arial" panose="020B0604020202020204" pitchFamily="34" charset="0"/>
              <a:buNone/>
              <a:defRPr sz="6400" b="1">
                <a:solidFill>
                  <a:schemeClr val="tx2"/>
                </a:solidFill>
              </a:defRPr>
            </a:lvl3pPr>
            <a:lvl4pPr marL="0" indent="0">
              <a:lnSpc>
                <a:spcPct val="90000"/>
              </a:lnSpc>
              <a:buNone/>
              <a:defRPr sz="6400" b="1">
                <a:solidFill>
                  <a:schemeClr val="tx2"/>
                </a:solidFill>
              </a:defRPr>
            </a:lvl4pPr>
            <a:lvl5pPr marL="360000" indent="0">
              <a:lnSpc>
                <a:spcPct val="90000"/>
              </a:lnSpc>
              <a:buNone/>
              <a:defRPr sz="6400" b="1">
                <a:solidFill>
                  <a:schemeClr val="tx2"/>
                </a:solidFill>
              </a:defRPr>
            </a:lvl5pPr>
          </a:lstStyle>
          <a:p>
            <a:pPr lvl="0"/>
            <a:r>
              <a:rPr lang="nl-NL" dirty="0"/>
              <a:t>Kolom titel</a:t>
            </a:r>
          </a:p>
        </p:txBody>
      </p:sp>
      <p:sp>
        <p:nvSpPr>
          <p:cNvPr id="14" name="Text Placeholder 15">
            <a:extLst>
              <a:ext uri="{FF2B5EF4-FFF2-40B4-BE49-F238E27FC236}">
                <a16:creationId xmlns:a16="http://schemas.microsoft.com/office/drawing/2014/main" id="{922009D3-1EBC-B24F-91B2-CBF19B6854C5}"/>
              </a:ext>
            </a:extLst>
          </p:cNvPr>
          <p:cNvSpPr>
            <a:spLocks noGrp="1"/>
          </p:cNvSpPr>
          <p:nvPr>
            <p:ph type="body" sz="quarter" idx="15" hasCustomPrompt="1"/>
          </p:nvPr>
        </p:nvSpPr>
        <p:spPr>
          <a:xfrm>
            <a:off x="12933600" y="3726000"/>
            <a:ext cx="10115308" cy="8702675"/>
          </a:xfrm>
        </p:spPr>
        <p:txBody>
          <a:bodyPr/>
          <a:lstStyle/>
          <a:p>
            <a:pPr lvl="0"/>
            <a:r>
              <a:rPr lang="nl-NL" dirty="0"/>
              <a:t>Click </a:t>
            </a:r>
            <a:r>
              <a:rPr lang="nl-NL" dirty="0" err="1"/>
              <a:t>to</a:t>
            </a:r>
            <a:r>
              <a:rPr lang="nl-NL" dirty="0"/>
              <a:t> </a:t>
            </a:r>
            <a:r>
              <a:rPr lang="nl-NL" dirty="0" err="1"/>
              <a:t>edit</a:t>
            </a:r>
            <a:r>
              <a:rPr lang="nl-NL" dirty="0"/>
              <a:t> Master </a:t>
            </a:r>
            <a:r>
              <a:rPr lang="nl-NL" dirty="0" err="1"/>
              <a:t>text</a:t>
            </a:r>
            <a:r>
              <a:rPr lang="nl-NL" dirty="0"/>
              <a:t> </a:t>
            </a:r>
            <a:r>
              <a:rPr lang="nl-NL" dirty="0" err="1"/>
              <a:t>styles</a:t>
            </a:r>
            <a:endParaRPr lang="nl-NL" dirty="0"/>
          </a:p>
          <a:p>
            <a:pPr lvl="1"/>
            <a:r>
              <a:rPr lang="nl-NL" dirty="0"/>
              <a:t>Second level</a:t>
            </a:r>
          </a:p>
          <a:p>
            <a:pPr lvl="2"/>
            <a:r>
              <a:rPr lang="nl-NL" dirty="0" err="1"/>
              <a:t>Third</a:t>
            </a:r>
            <a:r>
              <a:rPr lang="nl-NL" dirty="0"/>
              <a:t> level</a:t>
            </a:r>
          </a:p>
          <a:p>
            <a:pPr lvl="3"/>
            <a:r>
              <a:rPr lang="nl-NL" dirty="0" err="1"/>
              <a:t>Fourth</a:t>
            </a:r>
            <a:r>
              <a:rPr lang="nl-NL" dirty="0"/>
              <a:t> level</a:t>
            </a:r>
          </a:p>
          <a:p>
            <a:pPr lvl="4"/>
            <a:r>
              <a:rPr lang="nl-NL" dirty="0" err="1"/>
              <a:t>Fifth</a:t>
            </a:r>
            <a:r>
              <a:rPr lang="nl-NL" dirty="0"/>
              <a:t> level</a:t>
            </a:r>
          </a:p>
        </p:txBody>
      </p:sp>
      <p:pic>
        <p:nvPicPr>
          <p:cNvPr id="12" name="Graphic 11">
            <a:extLst>
              <a:ext uri="{FF2B5EF4-FFF2-40B4-BE49-F238E27FC236}">
                <a16:creationId xmlns:a16="http://schemas.microsoft.com/office/drawing/2014/main" id="{96F014F6-5FC2-8C45-8E69-82ADD3FCDFCA}"/>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6315975" y="464400"/>
            <a:ext cx="8071200" cy="951792"/>
          </a:xfrm>
          <a:prstGeom prst="rect">
            <a:avLst/>
          </a:prstGeom>
        </p:spPr>
      </p:pic>
      <p:sp>
        <p:nvSpPr>
          <p:cNvPr id="17" name="Tekstvak 16">
            <a:extLst>
              <a:ext uri="{FF2B5EF4-FFF2-40B4-BE49-F238E27FC236}">
                <a16:creationId xmlns:a16="http://schemas.microsoft.com/office/drawing/2014/main" id="{1AA90275-7F71-4B4E-B524-389EFFFB32B5}"/>
              </a:ext>
            </a:extLst>
          </p:cNvPr>
          <p:cNvSpPr txBox="1"/>
          <p:nvPr userDrawn="1"/>
        </p:nvSpPr>
        <p:spPr>
          <a:xfrm>
            <a:off x="17701247" y="566963"/>
            <a:ext cx="6156000" cy="728663"/>
          </a:xfrm>
          <a:prstGeom prst="rect">
            <a:avLst/>
          </a:prstGeom>
          <a:noFill/>
        </p:spPr>
        <p:txBody>
          <a:bodyPr wrap="square" rtlCol="0" anchor="ctr">
            <a:noAutofit/>
          </a:bodyPr>
          <a:lstStyle/>
          <a:p>
            <a:pPr algn="l"/>
            <a:r>
              <a:rPr lang="nl-NL" sz="2600" b="1" dirty="0"/>
              <a:t>Gegevensuitwisseling</a:t>
            </a:r>
          </a:p>
        </p:txBody>
      </p:sp>
      <p:pic>
        <p:nvPicPr>
          <p:cNvPr id="2" name="Picture 1">
            <a:extLst>
              <a:ext uri="{FF2B5EF4-FFF2-40B4-BE49-F238E27FC236}">
                <a16:creationId xmlns:a16="http://schemas.microsoft.com/office/drawing/2014/main" id="{A07277B6-9E1D-A446-1561-4F8E6A06DB2D}"/>
              </a:ext>
            </a:extLst>
          </p:cNvPr>
          <p:cNvPicPr>
            <a:picLocks noChangeAspect="1"/>
          </p:cNvPicPr>
          <p:nvPr userDrawn="1"/>
        </p:nvPicPr>
        <p:blipFill>
          <a:blip r:embed="rId8"/>
          <a:stretch>
            <a:fillRect/>
          </a:stretch>
        </p:blipFill>
        <p:spPr>
          <a:xfrm>
            <a:off x="16315973" y="464401"/>
            <a:ext cx="968399" cy="968399"/>
          </a:xfrm>
          <a:prstGeom prst="rect">
            <a:avLst/>
          </a:prstGeom>
        </p:spPr>
      </p:pic>
    </p:spTree>
    <p:extLst>
      <p:ext uri="{BB962C8B-B14F-4D97-AF65-F5344CB8AC3E}">
        <p14:creationId xmlns:p14="http://schemas.microsoft.com/office/powerpoint/2010/main" val="2170761005"/>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5.9 Gegevensuitwisseling Beeld voorbeeld – tekst">
    <p:spTree>
      <p:nvGrpSpPr>
        <p:cNvPr id="1" name=""/>
        <p:cNvGrpSpPr/>
        <p:nvPr/>
      </p:nvGrpSpPr>
      <p:grpSpPr>
        <a:xfrm>
          <a:off x="0" y="0"/>
          <a:ext cx="0" cy="0"/>
          <a:chOff x="0" y="0"/>
          <a:chExt cx="0" cy="0"/>
        </a:xfrm>
      </p:grpSpPr>
      <p:pic>
        <p:nvPicPr>
          <p:cNvPr id="8" name="Afbeelding 7">
            <a:extLst>
              <a:ext uri="{FF2B5EF4-FFF2-40B4-BE49-F238E27FC236}">
                <a16:creationId xmlns:a16="http://schemas.microsoft.com/office/drawing/2014/main" id="{E4E0CEE1-A72B-0041-B6E0-16EEA84CB9C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4427" y="4980"/>
            <a:ext cx="12183145" cy="13706039"/>
          </a:xfrm>
          <a:prstGeom prst="rect">
            <a:avLst/>
          </a:prstGeom>
        </p:spPr>
      </p:pic>
      <p:sp>
        <p:nvSpPr>
          <p:cNvPr id="5" name="Date Placeholder 4"/>
          <p:cNvSpPr>
            <a:spLocks noGrp="1"/>
          </p:cNvSpPr>
          <p:nvPr>
            <p:ph type="dt" sz="half" idx="10"/>
          </p:nvPr>
        </p:nvSpPr>
        <p:spPr/>
        <p:txBody>
          <a:bodyPr/>
          <a:lstStyle/>
          <a:p>
            <a:r>
              <a:rPr lang="nl-NL"/>
              <a:t>26 augustus 2021</a:t>
            </a:r>
            <a:endParaRPr lang="nl-NL" dirty="0"/>
          </a:p>
        </p:txBody>
      </p:sp>
      <p:sp>
        <p:nvSpPr>
          <p:cNvPr id="7" name="Slide Number Placeholder 6"/>
          <p:cNvSpPr>
            <a:spLocks noGrp="1"/>
          </p:cNvSpPr>
          <p:nvPr>
            <p:ph type="sldNum" sz="quarter" idx="12"/>
          </p:nvPr>
        </p:nvSpPr>
        <p:spPr/>
        <p:txBody>
          <a:bodyPr/>
          <a:lstStyle/>
          <a:p>
            <a:fld id="{58A012CB-14D3-4B29-B9BE-EBD198EAE235}" type="slidenum">
              <a:rPr lang="nl-NL" smtClean="0"/>
              <a:t>‹nr.›</a:t>
            </a:fld>
            <a:endParaRPr lang="nl-NL" dirty="0"/>
          </a:p>
        </p:txBody>
      </p:sp>
      <p:pic>
        <p:nvPicPr>
          <p:cNvPr id="10" name="Logo">
            <a:extLst>
              <a:ext uri="{FF2B5EF4-FFF2-40B4-BE49-F238E27FC236}">
                <a16:creationId xmlns:a16="http://schemas.microsoft.com/office/drawing/2014/main" id="{163B7D6E-8CAC-4E8F-8228-1980ED8F9DD5}"/>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709387" y="-1"/>
            <a:ext cx="968400" cy="2408258"/>
          </a:xfrm>
          <a:prstGeom prst="rect">
            <a:avLst/>
          </a:prstGeom>
        </p:spPr>
      </p:pic>
      <p:cxnSp>
        <p:nvCxnSpPr>
          <p:cNvPr id="11" name="Straight Connector 11">
            <a:extLst>
              <a:ext uri="{FF2B5EF4-FFF2-40B4-BE49-F238E27FC236}">
                <a16:creationId xmlns:a16="http://schemas.microsoft.com/office/drawing/2014/main" id="{145D4932-4C1C-344A-AAFC-C7FC6F5F0224}"/>
              </a:ext>
            </a:extLst>
          </p:cNvPr>
          <p:cNvCxnSpPr>
            <a:cxnSpLocks/>
          </p:cNvCxnSpPr>
          <p:nvPr userDrawn="1"/>
        </p:nvCxnSpPr>
        <p:spPr>
          <a:xfrm>
            <a:off x="12923112" y="3295650"/>
            <a:ext cx="10115308" cy="0"/>
          </a:xfrm>
          <a:prstGeom prst="line">
            <a:avLst/>
          </a:prstGeom>
          <a:ln w="38100">
            <a:solidFill>
              <a:srgbClr val="FFB612"/>
            </a:solidFill>
          </a:ln>
        </p:spPr>
        <p:style>
          <a:lnRef idx="1">
            <a:schemeClr val="accent1"/>
          </a:lnRef>
          <a:fillRef idx="0">
            <a:schemeClr val="accent1"/>
          </a:fillRef>
          <a:effectRef idx="0">
            <a:schemeClr val="accent1"/>
          </a:effectRef>
          <a:fontRef idx="minor">
            <a:schemeClr val="tx1"/>
          </a:fontRef>
        </p:style>
      </p:cxnSp>
      <p:sp>
        <p:nvSpPr>
          <p:cNvPr id="13" name="Text Placeholder 13">
            <a:extLst>
              <a:ext uri="{FF2B5EF4-FFF2-40B4-BE49-F238E27FC236}">
                <a16:creationId xmlns:a16="http://schemas.microsoft.com/office/drawing/2014/main" id="{9ED20225-93F0-0E42-80ED-7BBBF0D4584D}"/>
              </a:ext>
            </a:extLst>
          </p:cNvPr>
          <p:cNvSpPr>
            <a:spLocks noGrp="1"/>
          </p:cNvSpPr>
          <p:nvPr>
            <p:ph type="body" sz="quarter" idx="14" hasCustomPrompt="1"/>
          </p:nvPr>
        </p:nvSpPr>
        <p:spPr>
          <a:xfrm>
            <a:off x="12933600" y="1725613"/>
            <a:ext cx="10104820" cy="1292400"/>
          </a:xfrm>
        </p:spPr>
        <p:txBody>
          <a:bodyPr anchor="b">
            <a:noAutofit/>
          </a:bodyPr>
          <a:lstStyle>
            <a:lvl1pPr marL="0" indent="0">
              <a:lnSpc>
                <a:spcPct val="90000"/>
              </a:lnSpc>
              <a:buFont typeface="Arial" panose="020B0604020202020204" pitchFamily="34" charset="0"/>
              <a:buNone/>
              <a:defRPr sz="4800" b="1">
                <a:solidFill>
                  <a:schemeClr val="tx2"/>
                </a:solidFill>
              </a:defRPr>
            </a:lvl1pPr>
            <a:lvl2pPr marL="0" indent="0">
              <a:lnSpc>
                <a:spcPct val="90000"/>
              </a:lnSpc>
              <a:buFont typeface="Arial" panose="020B0604020202020204" pitchFamily="34" charset="0"/>
              <a:buNone/>
              <a:defRPr sz="6400" b="1">
                <a:solidFill>
                  <a:schemeClr val="tx2"/>
                </a:solidFill>
              </a:defRPr>
            </a:lvl2pPr>
            <a:lvl3pPr marL="0" indent="0">
              <a:lnSpc>
                <a:spcPct val="90000"/>
              </a:lnSpc>
              <a:buFont typeface="Arial" panose="020B0604020202020204" pitchFamily="34" charset="0"/>
              <a:buNone/>
              <a:defRPr sz="6400" b="1">
                <a:solidFill>
                  <a:schemeClr val="tx2"/>
                </a:solidFill>
              </a:defRPr>
            </a:lvl3pPr>
            <a:lvl4pPr marL="0" indent="0">
              <a:lnSpc>
                <a:spcPct val="90000"/>
              </a:lnSpc>
              <a:buNone/>
              <a:defRPr sz="6400" b="1">
                <a:solidFill>
                  <a:schemeClr val="tx2"/>
                </a:solidFill>
              </a:defRPr>
            </a:lvl4pPr>
            <a:lvl5pPr marL="360000" indent="0">
              <a:lnSpc>
                <a:spcPct val="90000"/>
              </a:lnSpc>
              <a:buNone/>
              <a:defRPr sz="6400" b="1">
                <a:solidFill>
                  <a:schemeClr val="tx2"/>
                </a:solidFill>
              </a:defRPr>
            </a:lvl5pPr>
          </a:lstStyle>
          <a:p>
            <a:pPr lvl="0"/>
            <a:r>
              <a:rPr lang="nl-NL" dirty="0"/>
              <a:t>Kolom titel</a:t>
            </a:r>
          </a:p>
        </p:txBody>
      </p:sp>
      <p:sp>
        <p:nvSpPr>
          <p:cNvPr id="14" name="Text Placeholder 15">
            <a:extLst>
              <a:ext uri="{FF2B5EF4-FFF2-40B4-BE49-F238E27FC236}">
                <a16:creationId xmlns:a16="http://schemas.microsoft.com/office/drawing/2014/main" id="{922009D3-1EBC-B24F-91B2-CBF19B6854C5}"/>
              </a:ext>
            </a:extLst>
          </p:cNvPr>
          <p:cNvSpPr>
            <a:spLocks noGrp="1"/>
          </p:cNvSpPr>
          <p:nvPr>
            <p:ph type="body" sz="quarter" idx="15" hasCustomPrompt="1"/>
          </p:nvPr>
        </p:nvSpPr>
        <p:spPr>
          <a:xfrm>
            <a:off x="12933600" y="3726000"/>
            <a:ext cx="10115308" cy="8702675"/>
          </a:xfrm>
        </p:spPr>
        <p:txBody>
          <a:bodyPr/>
          <a:lstStyle/>
          <a:p>
            <a:pPr lvl="0"/>
            <a:r>
              <a:rPr lang="nl-NL" dirty="0"/>
              <a:t>Click </a:t>
            </a:r>
            <a:r>
              <a:rPr lang="nl-NL" dirty="0" err="1"/>
              <a:t>to</a:t>
            </a:r>
            <a:r>
              <a:rPr lang="nl-NL" dirty="0"/>
              <a:t> </a:t>
            </a:r>
            <a:r>
              <a:rPr lang="nl-NL" dirty="0" err="1"/>
              <a:t>edit</a:t>
            </a:r>
            <a:r>
              <a:rPr lang="nl-NL" dirty="0"/>
              <a:t> Master </a:t>
            </a:r>
            <a:r>
              <a:rPr lang="nl-NL" dirty="0" err="1"/>
              <a:t>text</a:t>
            </a:r>
            <a:r>
              <a:rPr lang="nl-NL" dirty="0"/>
              <a:t> </a:t>
            </a:r>
            <a:r>
              <a:rPr lang="nl-NL" dirty="0" err="1"/>
              <a:t>styles</a:t>
            </a:r>
            <a:endParaRPr lang="nl-NL" dirty="0"/>
          </a:p>
          <a:p>
            <a:pPr lvl="1"/>
            <a:r>
              <a:rPr lang="nl-NL" dirty="0"/>
              <a:t>Second level</a:t>
            </a:r>
          </a:p>
          <a:p>
            <a:pPr lvl="2"/>
            <a:r>
              <a:rPr lang="nl-NL" dirty="0" err="1"/>
              <a:t>Third</a:t>
            </a:r>
            <a:r>
              <a:rPr lang="nl-NL" dirty="0"/>
              <a:t> level</a:t>
            </a:r>
          </a:p>
          <a:p>
            <a:pPr lvl="3"/>
            <a:r>
              <a:rPr lang="nl-NL" dirty="0" err="1"/>
              <a:t>Fourth</a:t>
            </a:r>
            <a:r>
              <a:rPr lang="nl-NL" dirty="0"/>
              <a:t> level</a:t>
            </a:r>
          </a:p>
          <a:p>
            <a:pPr lvl="4"/>
            <a:r>
              <a:rPr lang="nl-NL" dirty="0" err="1"/>
              <a:t>Fifth</a:t>
            </a:r>
            <a:r>
              <a:rPr lang="nl-NL" dirty="0"/>
              <a:t> level</a:t>
            </a:r>
          </a:p>
        </p:txBody>
      </p:sp>
      <p:pic>
        <p:nvPicPr>
          <p:cNvPr id="12" name="Graphic 11">
            <a:extLst>
              <a:ext uri="{FF2B5EF4-FFF2-40B4-BE49-F238E27FC236}">
                <a16:creationId xmlns:a16="http://schemas.microsoft.com/office/drawing/2014/main" id="{96F014F6-5FC2-8C45-8E69-82ADD3FCDFCA}"/>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6315975" y="464400"/>
            <a:ext cx="8071200" cy="951792"/>
          </a:xfrm>
          <a:prstGeom prst="rect">
            <a:avLst/>
          </a:prstGeom>
        </p:spPr>
      </p:pic>
      <p:sp>
        <p:nvSpPr>
          <p:cNvPr id="17" name="Tekstvak 16">
            <a:extLst>
              <a:ext uri="{FF2B5EF4-FFF2-40B4-BE49-F238E27FC236}">
                <a16:creationId xmlns:a16="http://schemas.microsoft.com/office/drawing/2014/main" id="{1AA90275-7F71-4B4E-B524-389EFFFB32B5}"/>
              </a:ext>
            </a:extLst>
          </p:cNvPr>
          <p:cNvSpPr txBox="1"/>
          <p:nvPr userDrawn="1"/>
        </p:nvSpPr>
        <p:spPr>
          <a:xfrm>
            <a:off x="17701247" y="566963"/>
            <a:ext cx="6156000" cy="728663"/>
          </a:xfrm>
          <a:prstGeom prst="rect">
            <a:avLst/>
          </a:prstGeom>
          <a:noFill/>
        </p:spPr>
        <p:txBody>
          <a:bodyPr wrap="square" rtlCol="0" anchor="ctr">
            <a:noAutofit/>
          </a:bodyPr>
          <a:lstStyle/>
          <a:p>
            <a:pPr algn="l"/>
            <a:r>
              <a:rPr lang="nl-NL" sz="2600" b="1" dirty="0"/>
              <a:t>Gegevensuitwisseling</a:t>
            </a:r>
          </a:p>
        </p:txBody>
      </p:sp>
      <p:pic>
        <p:nvPicPr>
          <p:cNvPr id="2" name="Picture 1">
            <a:extLst>
              <a:ext uri="{FF2B5EF4-FFF2-40B4-BE49-F238E27FC236}">
                <a16:creationId xmlns:a16="http://schemas.microsoft.com/office/drawing/2014/main" id="{3C317FA4-13E6-5CEA-1047-108F9B62B16D}"/>
              </a:ext>
            </a:extLst>
          </p:cNvPr>
          <p:cNvPicPr>
            <a:picLocks noChangeAspect="1"/>
          </p:cNvPicPr>
          <p:nvPr userDrawn="1"/>
        </p:nvPicPr>
        <p:blipFill>
          <a:blip r:embed="rId7"/>
          <a:stretch>
            <a:fillRect/>
          </a:stretch>
        </p:blipFill>
        <p:spPr>
          <a:xfrm>
            <a:off x="16315973" y="464401"/>
            <a:ext cx="968399" cy="968399"/>
          </a:xfrm>
          <a:prstGeom prst="rect">
            <a:avLst/>
          </a:prstGeom>
        </p:spPr>
      </p:pic>
    </p:spTree>
    <p:extLst>
      <p:ext uri="{BB962C8B-B14F-4D97-AF65-F5344CB8AC3E}">
        <p14:creationId xmlns:p14="http://schemas.microsoft.com/office/powerpoint/2010/main" val="38585809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7 Voorblad Zonder Foto">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3E79D06-311A-43E8-9993-E38058BC57F1}"/>
              </a:ext>
            </a:extLst>
          </p:cNvPr>
          <p:cNvSpPr/>
          <p:nvPr userDrawn="1"/>
        </p:nvSpPr>
        <p:spPr>
          <a:xfrm>
            <a:off x="0" y="0"/>
            <a:ext cx="12193587" cy="1371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pic>
        <p:nvPicPr>
          <p:cNvPr id="8" name="Graphic 7">
            <a:extLst>
              <a:ext uri="{FF2B5EF4-FFF2-40B4-BE49-F238E27FC236}">
                <a16:creationId xmlns:a16="http://schemas.microsoft.com/office/drawing/2014/main" id="{482411D4-6059-45D1-97BA-7BAC9191D0D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710799" y="0"/>
            <a:ext cx="6030000" cy="2399305"/>
          </a:xfrm>
          <a:prstGeom prst="rect">
            <a:avLst/>
          </a:prstGeom>
        </p:spPr>
      </p:pic>
      <p:sp>
        <p:nvSpPr>
          <p:cNvPr id="6" name="Title 1">
            <a:extLst>
              <a:ext uri="{FF2B5EF4-FFF2-40B4-BE49-F238E27FC236}">
                <a16:creationId xmlns:a16="http://schemas.microsoft.com/office/drawing/2014/main" id="{96079E5B-1629-B140-8348-9D8D7AB4560E}"/>
              </a:ext>
            </a:extLst>
          </p:cNvPr>
          <p:cNvSpPr>
            <a:spLocks noGrp="1"/>
          </p:cNvSpPr>
          <p:nvPr>
            <p:ph type="ctrTitle" hasCustomPrompt="1"/>
          </p:nvPr>
        </p:nvSpPr>
        <p:spPr>
          <a:xfrm>
            <a:off x="12821478" y="2542233"/>
            <a:ext cx="11147700" cy="8574946"/>
          </a:xfrm>
        </p:spPr>
        <p:txBody>
          <a:bodyPr anchor="ctr">
            <a:normAutofit/>
          </a:bodyPr>
          <a:lstStyle>
            <a:lvl1pPr algn="l">
              <a:lnSpc>
                <a:spcPct val="100000"/>
              </a:lnSpc>
              <a:defRPr sz="8200">
                <a:solidFill>
                  <a:srgbClr val="39870C"/>
                </a:solidFill>
              </a:defRPr>
            </a:lvl1pPr>
          </a:lstStyle>
          <a:p>
            <a:r>
              <a:rPr lang="nl-NL" dirty="0"/>
              <a:t>Click </a:t>
            </a:r>
            <a:r>
              <a:rPr lang="nl-NL" dirty="0" err="1"/>
              <a:t>to</a:t>
            </a:r>
            <a:r>
              <a:rPr lang="nl-NL" dirty="0"/>
              <a:t> </a:t>
            </a:r>
            <a:r>
              <a:rPr lang="nl-NL" dirty="0" err="1"/>
              <a:t>edit</a:t>
            </a:r>
            <a:r>
              <a:rPr lang="nl-NL" dirty="0"/>
              <a:t> Master </a:t>
            </a:r>
            <a:r>
              <a:rPr lang="nl-NL" dirty="0" err="1"/>
              <a:t>title</a:t>
            </a:r>
            <a:r>
              <a:rPr lang="nl-NL" dirty="0"/>
              <a:t> </a:t>
            </a:r>
            <a:r>
              <a:rPr lang="nl-NL" dirty="0" err="1"/>
              <a:t>style</a:t>
            </a:r>
            <a:endParaRPr lang="nl-NL" dirty="0"/>
          </a:p>
        </p:txBody>
      </p:sp>
      <p:sp>
        <p:nvSpPr>
          <p:cNvPr id="7" name="Subtitle 2">
            <a:extLst>
              <a:ext uri="{FF2B5EF4-FFF2-40B4-BE49-F238E27FC236}">
                <a16:creationId xmlns:a16="http://schemas.microsoft.com/office/drawing/2014/main" id="{3BE74E9E-956F-0D46-BF54-083418D449D1}"/>
              </a:ext>
            </a:extLst>
          </p:cNvPr>
          <p:cNvSpPr>
            <a:spLocks noGrp="1"/>
          </p:cNvSpPr>
          <p:nvPr>
            <p:ph type="subTitle" idx="1" hasCustomPrompt="1"/>
          </p:nvPr>
        </p:nvSpPr>
        <p:spPr>
          <a:xfrm>
            <a:off x="12821477" y="11471275"/>
            <a:ext cx="11147699" cy="1406127"/>
          </a:xfrm>
        </p:spPr>
        <p:txBody>
          <a:bodyPr anchor="b">
            <a:normAutofit/>
          </a:bodyPr>
          <a:lstStyle>
            <a:lvl1pPr marL="0" indent="0" algn="l">
              <a:buNone/>
              <a:defRPr sz="3200">
                <a:solidFill>
                  <a:schemeClr val="tx1"/>
                </a:solidFill>
              </a:defRPr>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nl-NL" dirty="0"/>
              <a:t>Click </a:t>
            </a:r>
            <a:r>
              <a:rPr lang="nl-NL" dirty="0" err="1"/>
              <a:t>to</a:t>
            </a:r>
            <a:r>
              <a:rPr lang="nl-NL" dirty="0"/>
              <a:t> </a:t>
            </a:r>
            <a:r>
              <a:rPr lang="nl-NL" dirty="0" err="1"/>
              <a:t>edit</a:t>
            </a:r>
            <a:r>
              <a:rPr lang="nl-NL" dirty="0"/>
              <a:t> Master </a:t>
            </a:r>
            <a:r>
              <a:rPr lang="nl-NL" dirty="0" err="1"/>
              <a:t>subtitle</a:t>
            </a:r>
            <a:r>
              <a:rPr lang="nl-NL" dirty="0"/>
              <a:t> </a:t>
            </a:r>
            <a:r>
              <a:rPr lang="nl-NL" dirty="0" err="1"/>
              <a:t>style</a:t>
            </a:r>
            <a:endParaRPr lang="nl-NL" dirty="0"/>
          </a:p>
        </p:txBody>
      </p:sp>
    </p:spTree>
    <p:extLst>
      <p:ext uri="{BB962C8B-B14F-4D97-AF65-F5344CB8AC3E}">
        <p14:creationId xmlns:p14="http://schemas.microsoft.com/office/powerpoint/2010/main" val="841533706"/>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5.10 Gegevensuitwisseling Illustratie - Teks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C2D09B5-47EE-4FA2-919C-C0E306FA2016}"/>
              </a:ext>
            </a:extLst>
          </p:cNvPr>
          <p:cNvSpPr/>
          <p:nvPr userDrawn="1"/>
        </p:nvSpPr>
        <p:spPr>
          <a:xfrm>
            <a:off x="0" y="0"/>
            <a:ext cx="12193587" cy="13716000"/>
          </a:xfrm>
          <a:prstGeom prst="rect">
            <a:avLst/>
          </a:prstGeom>
          <a:solidFill>
            <a:srgbClr val="FFF0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5" name="Date Placeholder 4"/>
          <p:cNvSpPr>
            <a:spLocks noGrp="1"/>
          </p:cNvSpPr>
          <p:nvPr>
            <p:ph type="dt" sz="half" idx="10"/>
          </p:nvPr>
        </p:nvSpPr>
        <p:spPr/>
        <p:txBody>
          <a:bodyPr/>
          <a:lstStyle/>
          <a:p>
            <a:r>
              <a:rPr lang="nl-NL"/>
              <a:t>26 augustus 2021</a:t>
            </a:r>
            <a:endParaRPr lang="nl-NL" dirty="0"/>
          </a:p>
        </p:txBody>
      </p:sp>
      <p:sp>
        <p:nvSpPr>
          <p:cNvPr id="7" name="Slide Number Placeholder 6"/>
          <p:cNvSpPr>
            <a:spLocks noGrp="1"/>
          </p:cNvSpPr>
          <p:nvPr>
            <p:ph type="sldNum" sz="quarter" idx="12"/>
          </p:nvPr>
        </p:nvSpPr>
        <p:spPr/>
        <p:txBody>
          <a:bodyPr/>
          <a:lstStyle/>
          <a:p>
            <a:fld id="{58A012CB-14D3-4B29-B9BE-EBD198EAE235}" type="slidenum">
              <a:rPr lang="nl-NL" smtClean="0"/>
              <a:t>‹nr.›</a:t>
            </a:fld>
            <a:endParaRPr lang="nl-NL" dirty="0"/>
          </a:p>
        </p:txBody>
      </p:sp>
      <p:pic>
        <p:nvPicPr>
          <p:cNvPr id="10" name="Logo">
            <a:extLst>
              <a:ext uri="{FF2B5EF4-FFF2-40B4-BE49-F238E27FC236}">
                <a16:creationId xmlns:a16="http://schemas.microsoft.com/office/drawing/2014/main" id="{EC3E1A9C-B3A2-427F-8EB7-E0129597096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709387" y="-1"/>
            <a:ext cx="968400" cy="2408258"/>
          </a:xfrm>
          <a:prstGeom prst="rect">
            <a:avLst/>
          </a:prstGeom>
        </p:spPr>
      </p:pic>
      <p:cxnSp>
        <p:nvCxnSpPr>
          <p:cNvPr id="19" name="Straight Connector 11">
            <a:extLst>
              <a:ext uri="{FF2B5EF4-FFF2-40B4-BE49-F238E27FC236}">
                <a16:creationId xmlns:a16="http://schemas.microsoft.com/office/drawing/2014/main" id="{6580C052-5B72-4748-B6E2-041B2156AD8C}"/>
              </a:ext>
            </a:extLst>
          </p:cNvPr>
          <p:cNvCxnSpPr>
            <a:cxnSpLocks/>
          </p:cNvCxnSpPr>
          <p:nvPr userDrawn="1"/>
        </p:nvCxnSpPr>
        <p:spPr>
          <a:xfrm>
            <a:off x="12923112" y="3295650"/>
            <a:ext cx="10115308" cy="0"/>
          </a:xfrm>
          <a:prstGeom prst="line">
            <a:avLst/>
          </a:prstGeom>
          <a:ln w="38100">
            <a:solidFill>
              <a:srgbClr val="FFB612"/>
            </a:solidFill>
          </a:ln>
        </p:spPr>
        <p:style>
          <a:lnRef idx="1">
            <a:schemeClr val="accent1"/>
          </a:lnRef>
          <a:fillRef idx="0">
            <a:schemeClr val="accent1"/>
          </a:fillRef>
          <a:effectRef idx="0">
            <a:schemeClr val="accent1"/>
          </a:effectRef>
          <a:fontRef idx="minor">
            <a:schemeClr val="tx1"/>
          </a:fontRef>
        </p:style>
      </p:cxnSp>
      <p:sp>
        <p:nvSpPr>
          <p:cNvPr id="20" name="Text Placeholder 13">
            <a:extLst>
              <a:ext uri="{FF2B5EF4-FFF2-40B4-BE49-F238E27FC236}">
                <a16:creationId xmlns:a16="http://schemas.microsoft.com/office/drawing/2014/main" id="{8415DBEF-7F37-D843-8AA6-ABC020B509EF}"/>
              </a:ext>
            </a:extLst>
          </p:cNvPr>
          <p:cNvSpPr>
            <a:spLocks noGrp="1"/>
          </p:cNvSpPr>
          <p:nvPr>
            <p:ph type="body" sz="quarter" idx="15" hasCustomPrompt="1"/>
          </p:nvPr>
        </p:nvSpPr>
        <p:spPr>
          <a:xfrm>
            <a:off x="12933600" y="1725613"/>
            <a:ext cx="10104820" cy="1292400"/>
          </a:xfrm>
        </p:spPr>
        <p:txBody>
          <a:bodyPr anchor="b">
            <a:noAutofit/>
          </a:bodyPr>
          <a:lstStyle>
            <a:lvl1pPr marL="0" indent="0">
              <a:lnSpc>
                <a:spcPct val="90000"/>
              </a:lnSpc>
              <a:buFont typeface="Arial" panose="020B0604020202020204" pitchFamily="34" charset="0"/>
              <a:buNone/>
              <a:defRPr sz="4800" b="1">
                <a:solidFill>
                  <a:schemeClr val="tx2"/>
                </a:solidFill>
              </a:defRPr>
            </a:lvl1pPr>
            <a:lvl2pPr marL="0" indent="0">
              <a:lnSpc>
                <a:spcPct val="90000"/>
              </a:lnSpc>
              <a:buFont typeface="Arial" panose="020B0604020202020204" pitchFamily="34" charset="0"/>
              <a:buNone/>
              <a:defRPr sz="6400" b="1">
                <a:solidFill>
                  <a:schemeClr val="tx2"/>
                </a:solidFill>
              </a:defRPr>
            </a:lvl2pPr>
            <a:lvl3pPr marL="0" indent="0">
              <a:lnSpc>
                <a:spcPct val="90000"/>
              </a:lnSpc>
              <a:buFont typeface="Arial" panose="020B0604020202020204" pitchFamily="34" charset="0"/>
              <a:buNone/>
              <a:defRPr sz="6400" b="1">
                <a:solidFill>
                  <a:schemeClr val="tx2"/>
                </a:solidFill>
              </a:defRPr>
            </a:lvl3pPr>
            <a:lvl4pPr marL="0" indent="0">
              <a:lnSpc>
                <a:spcPct val="90000"/>
              </a:lnSpc>
              <a:buNone/>
              <a:defRPr sz="6400" b="1">
                <a:solidFill>
                  <a:schemeClr val="tx2"/>
                </a:solidFill>
              </a:defRPr>
            </a:lvl4pPr>
            <a:lvl5pPr marL="360000" indent="0">
              <a:lnSpc>
                <a:spcPct val="90000"/>
              </a:lnSpc>
              <a:buNone/>
              <a:defRPr sz="6400" b="1">
                <a:solidFill>
                  <a:schemeClr val="tx2"/>
                </a:solidFill>
              </a:defRPr>
            </a:lvl5pPr>
          </a:lstStyle>
          <a:p>
            <a:pPr lvl="0"/>
            <a:r>
              <a:rPr lang="nl-NL" dirty="0"/>
              <a:t>Kolom titel</a:t>
            </a:r>
          </a:p>
        </p:txBody>
      </p:sp>
      <p:sp>
        <p:nvSpPr>
          <p:cNvPr id="21" name="Text Placeholder 15">
            <a:extLst>
              <a:ext uri="{FF2B5EF4-FFF2-40B4-BE49-F238E27FC236}">
                <a16:creationId xmlns:a16="http://schemas.microsoft.com/office/drawing/2014/main" id="{5991F1C1-DA65-534B-B988-E8D67D69AEA4}"/>
              </a:ext>
            </a:extLst>
          </p:cNvPr>
          <p:cNvSpPr>
            <a:spLocks noGrp="1"/>
          </p:cNvSpPr>
          <p:nvPr>
            <p:ph type="body" sz="quarter" idx="16" hasCustomPrompt="1"/>
          </p:nvPr>
        </p:nvSpPr>
        <p:spPr>
          <a:xfrm>
            <a:off x="12933600" y="3726000"/>
            <a:ext cx="10115308" cy="8702675"/>
          </a:xfrm>
        </p:spPr>
        <p:txBody>
          <a:bodyPr/>
          <a:lstStyle/>
          <a:p>
            <a:pPr lvl="0"/>
            <a:r>
              <a:rPr lang="nl-NL" dirty="0"/>
              <a:t>Click </a:t>
            </a:r>
            <a:r>
              <a:rPr lang="nl-NL" dirty="0" err="1"/>
              <a:t>to</a:t>
            </a:r>
            <a:r>
              <a:rPr lang="nl-NL" dirty="0"/>
              <a:t> </a:t>
            </a:r>
            <a:r>
              <a:rPr lang="nl-NL" dirty="0" err="1"/>
              <a:t>edit</a:t>
            </a:r>
            <a:r>
              <a:rPr lang="nl-NL" dirty="0"/>
              <a:t> Master </a:t>
            </a:r>
            <a:r>
              <a:rPr lang="nl-NL" dirty="0" err="1"/>
              <a:t>text</a:t>
            </a:r>
            <a:r>
              <a:rPr lang="nl-NL" dirty="0"/>
              <a:t> </a:t>
            </a:r>
            <a:r>
              <a:rPr lang="nl-NL" dirty="0" err="1"/>
              <a:t>styles</a:t>
            </a:r>
            <a:endParaRPr lang="nl-NL" dirty="0"/>
          </a:p>
          <a:p>
            <a:pPr lvl="1"/>
            <a:r>
              <a:rPr lang="nl-NL" dirty="0"/>
              <a:t>Second level</a:t>
            </a:r>
          </a:p>
          <a:p>
            <a:pPr lvl="2"/>
            <a:r>
              <a:rPr lang="nl-NL" dirty="0" err="1"/>
              <a:t>Third</a:t>
            </a:r>
            <a:r>
              <a:rPr lang="nl-NL" dirty="0"/>
              <a:t> level</a:t>
            </a:r>
          </a:p>
          <a:p>
            <a:pPr lvl="3"/>
            <a:r>
              <a:rPr lang="nl-NL" dirty="0" err="1"/>
              <a:t>Fourth</a:t>
            </a:r>
            <a:r>
              <a:rPr lang="nl-NL" dirty="0"/>
              <a:t> level</a:t>
            </a:r>
          </a:p>
          <a:p>
            <a:pPr lvl="4"/>
            <a:r>
              <a:rPr lang="nl-NL" dirty="0" err="1"/>
              <a:t>Fifth</a:t>
            </a:r>
            <a:r>
              <a:rPr lang="nl-NL" dirty="0"/>
              <a:t> level</a:t>
            </a:r>
          </a:p>
        </p:txBody>
      </p:sp>
      <p:pic>
        <p:nvPicPr>
          <p:cNvPr id="14" name="Graphic 13">
            <a:extLst>
              <a:ext uri="{FF2B5EF4-FFF2-40B4-BE49-F238E27FC236}">
                <a16:creationId xmlns:a16="http://schemas.microsoft.com/office/drawing/2014/main" id="{FD1B5F0B-AF99-344E-9BC1-36225B716CEB}"/>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6315975" y="464400"/>
            <a:ext cx="8071200" cy="951792"/>
          </a:xfrm>
          <a:prstGeom prst="rect">
            <a:avLst/>
          </a:prstGeom>
        </p:spPr>
      </p:pic>
      <p:sp>
        <p:nvSpPr>
          <p:cNvPr id="15" name="Tekstvak 14">
            <a:extLst>
              <a:ext uri="{FF2B5EF4-FFF2-40B4-BE49-F238E27FC236}">
                <a16:creationId xmlns:a16="http://schemas.microsoft.com/office/drawing/2014/main" id="{3D3CA3F4-5266-4741-A1FF-32EC6B95A310}"/>
              </a:ext>
            </a:extLst>
          </p:cNvPr>
          <p:cNvSpPr txBox="1"/>
          <p:nvPr userDrawn="1"/>
        </p:nvSpPr>
        <p:spPr>
          <a:xfrm>
            <a:off x="17701247" y="566963"/>
            <a:ext cx="6156000" cy="728663"/>
          </a:xfrm>
          <a:prstGeom prst="rect">
            <a:avLst/>
          </a:prstGeom>
          <a:noFill/>
        </p:spPr>
        <p:txBody>
          <a:bodyPr wrap="square" rtlCol="0" anchor="ctr">
            <a:noAutofit/>
          </a:bodyPr>
          <a:lstStyle/>
          <a:p>
            <a:pPr algn="l"/>
            <a:r>
              <a:rPr lang="nl-NL" sz="2600" b="1" dirty="0"/>
              <a:t>Gegevensuitwisseling</a:t>
            </a:r>
          </a:p>
        </p:txBody>
      </p:sp>
      <p:pic>
        <p:nvPicPr>
          <p:cNvPr id="16" name="Afbeelding 15">
            <a:extLst>
              <a:ext uri="{FF2B5EF4-FFF2-40B4-BE49-F238E27FC236}">
                <a16:creationId xmlns:a16="http://schemas.microsoft.com/office/drawing/2014/main" id="{3B995C27-E3F3-9D46-BC04-0C19AD9AB78C}"/>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2051843" y="2559050"/>
            <a:ext cx="8089900" cy="8597900"/>
          </a:xfrm>
          <a:prstGeom prst="rect">
            <a:avLst/>
          </a:prstGeom>
        </p:spPr>
      </p:pic>
      <p:pic>
        <p:nvPicPr>
          <p:cNvPr id="2" name="Picture 1">
            <a:extLst>
              <a:ext uri="{FF2B5EF4-FFF2-40B4-BE49-F238E27FC236}">
                <a16:creationId xmlns:a16="http://schemas.microsoft.com/office/drawing/2014/main" id="{5B70FBC9-16EF-32B1-F08F-979CE78B3D51}"/>
              </a:ext>
            </a:extLst>
          </p:cNvPr>
          <p:cNvPicPr>
            <a:picLocks noChangeAspect="1"/>
          </p:cNvPicPr>
          <p:nvPr userDrawn="1"/>
        </p:nvPicPr>
        <p:blipFill>
          <a:blip r:embed="rId7"/>
          <a:stretch>
            <a:fillRect/>
          </a:stretch>
        </p:blipFill>
        <p:spPr>
          <a:xfrm>
            <a:off x="16315973" y="464401"/>
            <a:ext cx="968399" cy="968399"/>
          </a:xfrm>
          <a:prstGeom prst="rect">
            <a:avLst/>
          </a:prstGeom>
        </p:spPr>
      </p:pic>
    </p:spTree>
    <p:extLst>
      <p:ext uri="{BB962C8B-B14F-4D97-AF65-F5344CB8AC3E}">
        <p14:creationId xmlns:p14="http://schemas.microsoft.com/office/powerpoint/2010/main" val="1368864276"/>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5.11 Gegevensuitwisseling Twee kolommen met teks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348756" y="1725278"/>
            <a:ext cx="10005046" cy="1293785"/>
          </a:xfrm>
        </p:spPr>
        <p:txBody>
          <a:bodyPr/>
          <a:lstStyle>
            <a:lvl1pPr>
              <a:defRPr sz="4800"/>
            </a:lvl1pPr>
          </a:lstStyle>
          <a:p>
            <a:r>
              <a:rPr lang="nl-NL" dirty="0"/>
              <a:t>Kolom titel</a:t>
            </a:r>
          </a:p>
        </p:txBody>
      </p:sp>
      <p:sp>
        <p:nvSpPr>
          <p:cNvPr id="5" name="Date Placeholder 4"/>
          <p:cNvSpPr>
            <a:spLocks noGrp="1"/>
          </p:cNvSpPr>
          <p:nvPr>
            <p:ph type="dt" sz="half" idx="10"/>
          </p:nvPr>
        </p:nvSpPr>
        <p:spPr/>
        <p:txBody>
          <a:bodyPr/>
          <a:lstStyle/>
          <a:p>
            <a:r>
              <a:rPr lang="nl-NL"/>
              <a:t>26 augustus 2021</a:t>
            </a:r>
            <a:endParaRPr lang="nl-NL" dirty="0"/>
          </a:p>
        </p:txBody>
      </p:sp>
      <p:sp>
        <p:nvSpPr>
          <p:cNvPr id="7" name="Slide Number Placeholder 6"/>
          <p:cNvSpPr>
            <a:spLocks noGrp="1"/>
          </p:cNvSpPr>
          <p:nvPr>
            <p:ph type="sldNum" sz="quarter" idx="12"/>
          </p:nvPr>
        </p:nvSpPr>
        <p:spPr/>
        <p:txBody>
          <a:bodyPr/>
          <a:lstStyle/>
          <a:p>
            <a:fld id="{58A012CB-14D3-4B29-B9BE-EBD198EAE235}" type="slidenum">
              <a:rPr lang="nl-NL" smtClean="0"/>
              <a:t>‹nr.›</a:t>
            </a:fld>
            <a:endParaRPr lang="nl-NL" dirty="0"/>
          </a:p>
        </p:txBody>
      </p:sp>
      <p:cxnSp>
        <p:nvCxnSpPr>
          <p:cNvPr id="11" name="Straight Connector 10">
            <a:extLst>
              <a:ext uri="{FF2B5EF4-FFF2-40B4-BE49-F238E27FC236}">
                <a16:creationId xmlns:a16="http://schemas.microsoft.com/office/drawing/2014/main" id="{937FD8D1-3DEF-4FCB-9CF8-50D4C190EF69}"/>
              </a:ext>
            </a:extLst>
          </p:cNvPr>
          <p:cNvCxnSpPr>
            <a:cxnSpLocks/>
          </p:cNvCxnSpPr>
          <p:nvPr userDrawn="1"/>
        </p:nvCxnSpPr>
        <p:spPr>
          <a:xfrm>
            <a:off x="1348756" y="3295650"/>
            <a:ext cx="10070701" cy="0"/>
          </a:xfrm>
          <a:prstGeom prst="line">
            <a:avLst/>
          </a:prstGeom>
          <a:ln w="38100">
            <a:solidFill>
              <a:srgbClr val="FFB61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F4EE1DA-9BE6-4C54-9886-AC193D9CE621}"/>
              </a:ext>
            </a:extLst>
          </p:cNvPr>
          <p:cNvSpPr>
            <a:spLocks noGrp="1"/>
          </p:cNvSpPr>
          <p:nvPr>
            <p:ph type="body" sz="quarter" idx="14" hasCustomPrompt="1"/>
          </p:nvPr>
        </p:nvSpPr>
        <p:spPr>
          <a:xfrm>
            <a:off x="1338267" y="3726000"/>
            <a:ext cx="10115308" cy="8702675"/>
          </a:xfrm>
        </p:spPr>
        <p:txBody>
          <a:bodyPr/>
          <a:lstStyle/>
          <a:p>
            <a:pPr lvl="0"/>
            <a:r>
              <a:rPr lang="nl-NL"/>
              <a:t>Click to edit Master text styles</a:t>
            </a:r>
          </a:p>
          <a:p>
            <a:pPr lvl="1"/>
            <a:r>
              <a:rPr lang="nl-NL"/>
              <a:t>Second level</a:t>
            </a:r>
          </a:p>
          <a:p>
            <a:pPr lvl="2"/>
            <a:r>
              <a:rPr lang="nl-NL"/>
              <a:t>Third level</a:t>
            </a:r>
          </a:p>
          <a:p>
            <a:pPr lvl="3"/>
            <a:r>
              <a:rPr lang="nl-NL"/>
              <a:t>Fourth level</a:t>
            </a:r>
          </a:p>
          <a:p>
            <a:pPr lvl="4"/>
            <a:r>
              <a:rPr lang="nl-NL"/>
              <a:t>Fifth level</a:t>
            </a:r>
            <a:endParaRPr lang="nl-NL" dirty="0"/>
          </a:p>
        </p:txBody>
      </p:sp>
      <p:pic>
        <p:nvPicPr>
          <p:cNvPr id="13" name="Logo">
            <a:extLst>
              <a:ext uri="{FF2B5EF4-FFF2-40B4-BE49-F238E27FC236}">
                <a16:creationId xmlns:a16="http://schemas.microsoft.com/office/drawing/2014/main" id="{A93AF3DA-9BC0-6B4B-9CBD-99BCF696C1F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709387" y="-1"/>
            <a:ext cx="968400" cy="2408258"/>
          </a:xfrm>
          <a:prstGeom prst="rect">
            <a:avLst/>
          </a:prstGeom>
        </p:spPr>
      </p:pic>
      <p:cxnSp>
        <p:nvCxnSpPr>
          <p:cNvPr id="15" name="Straight Connector 11">
            <a:extLst>
              <a:ext uri="{FF2B5EF4-FFF2-40B4-BE49-F238E27FC236}">
                <a16:creationId xmlns:a16="http://schemas.microsoft.com/office/drawing/2014/main" id="{A954BB3E-ADCE-A741-83C0-46CE52CC50B8}"/>
              </a:ext>
            </a:extLst>
          </p:cNvPr>
          <p:cNvCxnSpPr>
            <a:cxnSpLocks/>
          </p:cNvCxnSpPr>
          <p:nvPr userDrawn="1"/>
        </p:nvCxnSpPr>
        <p:spPr>
          <a:xfrm>
            <a:off x="12923112" y="3295650"/>
            <a:ext cx="10115308" cy="0"/>
          </a:xfrm>
          <a:prstGeom prst="line">
            <a:avLst/>
          </a:prstGeom>
          <a:ln w="38100">
            <a:solidFill>
              <a:srgbClr val="FFB612"/>
            </a:solidFill>
          </a:ln>
        </p:spPr>
        <p:style>
          <a:lnRef idx="1">
            <a:schemeClr val="accent1"/>
          </a:lnRef>
          <a:fillRef idx="0">
            <a:schemeClr val="accent1"/>
          </a:fillRef>
          <a:effectRef idx="0">
            <a:schemeClr val="accent1"/>
          </a:effectRef>
          <a:fontRef idx="minor">
            <a:schemeClr val="tx1"/>
          </a:fontRef>
        </p:style>
      </p:cxnSp>
      <p:sp>
        <p:nvSpPr>
          <p:cNvPr id="18" name="Text Placeholder 13">
            <a:extLst>
              <a:ext uri="{FF2B5EF4-FFF2-40B4-BE49-F238E27FC236}">
                <a16:creationId xmlns:a16="http://schemas.microsoft.com/office/drawing/2014/main" id="{55957BE6-15DD-E74F-94EE-159CD092F6A5}"/>
              </a:ext>
            </a:extLst>
          </p:cNvPr>
          <p:cNvSpPr>
            <a:spLocks noGrp="1"/>
          </p:cNvSpPr>
          <p:nvPr>
            <p:ph type="body" sz="quarter" idx="15" hasCustomPrompt="1"/>
          </p:nvPr>
        </p:nvSpPr>
        <p:spPr>
          <a:xfrm>
            <a:off x="12933600" y="1725613"/>
            <a:ext cx="10104820" cy="1292400"/>
          </a:xfrm>
        </p:spPr>
        <p:txBody>
          <a:bodyPr anchor="b">
            <a:noAutofit/>
          </a:bodyPr>
          <a:lstStyle>
            <a:lvl1pPr marL="0" indent="0">
              <a:lnSpc>
                <a:spcPct val="90000"/>
              </a:lnSpc>
              <a:buFont typeface="Arial" panose="020B0604020202020204" pitchFamily="34" charset="0"/>
              <a:buNone/>
              <a:defRPr sz="4800" b="1">
                <a:solidFill>
                  <a:schemeClr val="tx2"/>
                </a:solidFill>
              </a:defRPr>
            </a:lvl1pPr>
            <a:lvl2pPr marL="0" indent="0">
              <a:lnSpc>
                <a:spcPct val="90000"/>
              </a:lnSpc>
              <a:buFont typeface="Arial" panose="020B0604020202020204" pitchFamily="34" charset="0"/>
              <a:buNone/>
              <a:defRPr sz="6400" b="1">
                <a:solidFill>
                  <a:schemeClr val="tx2"/>
                </a:solidFill>
              </a:defRPr>
            </a:lvl2pPr>
            <a:lvl3pPr marL="0" indent="0">
              <a:lnSpc>
                <a:spcPct val="90000"/>
              </a:lnSpc>
              <a:buFont typeface="Arial" panose="020B0604020202020204" pitchFamily="34" charset="0"/>
              <a:buNone/>
              <a:defRPr sz="6400" b="1">
                <a:solidFill>
                  <a:schemeClr val="tx2"/>
                </a:solidFill>
              </a:defRPr>
            </a:lvl3pPr>
            <a:lvl4pPr marL="0" indent="0">
              <a:lnSpc>
                <a:spcPct val="90000"/>
              </a:lnSpc>
              <a:buNone/>
              <a:defRPr sz="6400" b="1">
                <a:solidFill>
                  <a:schemeClr val="tx2"/>
                </a:solidFill>
              </a:defRPr>
            </a:lvl4pPr>
            <a:lvl5pPr marL="360000" indent="0">
              <a:lnSpc>
                <a:spcPct val="90000"/>
              </a:lnSpc>
              <a:buNone/>
              <a:defRPr sz="6400" b="1">
                <a:solidFill>
                  <a:schemeClr val="tx2"/>
                </a:solidFill>
              </a:defRPr>
            </a:lvl5pPr>
          </a:lstStyle>
          <a:p>
            <a:pPr lvl="0"/>
            <a:r>
              <a:rPr lang="nl-NL" dirty="0"/>
              <a:t>Kolom titel</a:t>
            </a:r>
          </a:p>
        </p:txBody>
      </p:sp>
      <p:sp>
        <p:nvSpPr>
          <p:cNvPr id="19" name="Text Placeholder 15">
            <a:extLst>
              <a:ext uri="{FF2B5EF4-FFF2-40B4-BE49-F238E27FC236}">
                <a16:creationId xmlns:a16="http://schemas.microsoft.com/office/drawing/2014/main" id="{79E233DF-287A-024B-A85C-C41538AA285C}"/>
              </a:ext>
            </a:extLst>
          </p:cNvPr>
          <p:cNvSpPr>
            <a:spLocks noGrp="1"/>
          </p:cNvSpPr>
          <p:nvPr>
            <p:ph type="body" sz="quarter" idx="16" hasCustomPrompt="1"/>
          </p:nvPr>
        </p:nvSpPr>
        <p:spPr>
          <a:xfrm>
            <a:off x="12933600" y="3726000"/>
            <a:ext cx="10115308" cy="8702675"/>
          </a:xfrm>
        </p:spPr>
        <p:txBody>
          <a:bodyPr/>
          <a:lstStyle/>
          <a:p>
            <a:pPr lvl="0"/>
            <a:r>
              <a:rPr lang="nl-NL" dirty="0"/>
              <a:t>Click </a:t>
            </a:r>
            <a:r>
              <a:rPr lang="nl-NL" dirty="0" err="1"/>
              <a:t>to</a:t>
            </a:r>
            <a:r>
              <a:rPr lang="nl-NL" dirty="0"/>
              <a:t> </a:t>
            </a:r>
            <a:r>
              <a:rPr lang="nl-NL" dirty="0" err="1"/>
              <a:t>edit</a:t>
            </a:r>
            <a:r>
              <a:rPr lang="nl-NL" dirty="0"/>
              <a:t> Master </a:t>
            </a:r>
            <a:r>
              <a:rPr lang="nl-NL" dirty="0" err="1"/>
              <a:t>text</a:t>
            </a:r>
            <a:r>
              <a:rPr lang="nl-NL" dirty="0"/>
              <a:t> </a:t>
            </a:r>
            <a:r>
              <a:rPr lang="nl-NL" dirty="0" err="1"/>
              <a:t>styles</a:t>
            </a:r>
            <a:endParaRPr lang="nl-NL" dirty="0"/>
          </a:p>
          <a:p>
            <a:pPr lvl="1"/>
            <a:r>
              <a:rPr lang="nl-NL" dirty="0"/>
              <a:t>Second level</a:t>
            </a:r>
          </a:p>
          <a:p>
            <a:pPr lvl="2"/>
            <a:r>
              <a:rPr lang="nl-NL" dirty="0" err="1"/>
              <a:t>Third</a:t>
            </a:r>
            <a:r>
              <a:rPr lang="nl-NL" dirty="0"/>
              <a:t> level</a:t>
            </a:r>
          </a:p>
          <a:p>
            <a:pPr lvl="3"/>
            <a:r>
              <a:rPr lang="nl-NL" dirty="0" err="1"/>
              <a:t>Fourth</a:t>
            </a:r>
            <a:r>
              <a:rPr lang="nl-NL" dirty="0"/>
              <a:t> level</a:t>
            </a:r>
          </a:p>
          <a:p>
            <a:pPr lvl="4"/>
            <a:r>
              <a:rPr lang="nl-NL" dirty="0" err="1"/>
              <a:t>Fifth</a:t>
            </a:r>
            <a:r>
              <a:rPr lang="nl-NL" dirty="0"/>
              <a:t> level</a:t>
            </a:r>
          </a:p>
        </p:txBody>
      </p:sp>
      <p:pic>
        <p:nvPicPr>
          <p:cNvPr id="14" name="Graphic 13">
            <a:extLst>
              <a:ext uri="{FF2B5EF4-FFF2-40B4-BE49-F238E27FC236}">
                <a16:creationId xmlns:a16="http://schemas.microsoft.com/office/drawing/2014/main" id="{1671A4B4-3897-294E-A057-BCD726E6698E}"/>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6315975" y="464400"/>
            <a:ext cx="8071200" cy="951792"/>
          </a:xfrm>
          <a:prstGeom prst="rect">
            <a:avLst/>
          </a:prstGeom>
        </p:spPr>
      </p:pic>
      <p:sp>
        <p:nvSpPr>
          <p:cNvPr id="21" name="Tekstvak 20">
            <a:extLst>
              <a:ext uri="{FF2B5EF4-FFF2-40B4-BE49-F238E27FC236}">
                <a16:creationId xmlns:a16="http://schemas.microsoft.com/office/drawing/2014/main" id="{919522DE-FB45-1A41-9FB7-3E18D255AC59}"/>
              </a:ext>
            </a:extLst>
          </p:cNvPr>
          <p:cNvSpPr txBox="1"/>
          <p:nvPr userDrawn="1"/>
        </p:nvSpPr>
        <p:spPr>
          <a:xfrm>
            <a:off x="17701247" y="566963"/>
            <a:ext cx="6156000" cy="728663"/>
          </a:xfrm>
          <a:prstGeom prst="rect">
            <a:avLst/>
          </a:prstGeom>
          <a:noFill/>
        </p:spPr>
        <p:txBody>
          <a:bodyPr wrap="square" rtlCol="0" anchor="ctr">
            <a:noAutofit/>
          </a:bodyPr>
          <a:lstStyle/>
          <a:p>
            <a:pPr algn="l"/>
            <a:r>
              <a:rPr lang="nl-NL" sz="2600" b="1" dirty="0"/>
              <a:t>Gegevensuitwisseling</a:t>
            </a:r>
          </a:p>
        </p:txBody>
      </p:sp>
      <p:pic>
        <p:nvPicPr>
          <p:cNvPr id="3" name="Picture 2">
            <a:extLst>
              <a:ext uri="{FF2B5EF4-FFF2-40B4-BE49-F238E27FC236}">
                <a16:creationId xmlns:a16="http://schemas.microsoft.com/office/drawing/2014/main" id="{A338F861-32A6-C5E3-2549-87F4A214853A}"/>
              </a:ext>
            </a:extLst>
          </p:cNvPr>
          <p:cNvPicPr>
            <a:picLocks noChangeAspect="1"/>
          </p:cNvPicPr>
          <p:nvPr userDrawn="1"/>
        </p:nvPicPr>
        <p:blipFill>
          <a:blip r:embed="rId6"/>
          <a:stretch>
            <a:fillRect/>
          </a:stretch>
        </p:blipFill>
        <p:spPr>
          <a:xfrm>
            <a:off x="16315973" y="464401"/>
            <a:ext cx="968399" cy="968399"/>
          </a:xfrm>
          <a:prstGeom prst="rect">
            <a:avLst/>
          </a:prstGeom>
        </p:spPr>
      </p:pic>
    </p:spTree>
    <p:extLst>
      <p:ext uri="{BB962C8B-B14F-4D97-AF65-F5344CB8AC3E}">
        <p14:creationId xmlns:p14="http://schemas.microsoft.com/office/powerpoint/2010/main" val="1986265514"/>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5.12 Gegevensuitwisseling Tekst over 2 kolomme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348756" y="1725278"/>
            <a:ext cx="21710640" cy="1293785"/>
          </a:xfrm>
        </p:spPr>
        <p:txBody>
          <a:bodyPr/>
          <a:lstStyle>
            <a:lvl1pPr>
              <a:defRPr sz="4800"/>
            </a:lvl1pPr>
          </a:lstStyle>
          <a:p>
            <a:r>
              <a:rPr lang="nl-NL" dirty="0"/>
              <a:t>Kolom titel</a:t>
            </a:r>
          </a:p>
        </p:txBody>
      </p:sp>
      <p:sp>
        <p:nvSpPr>
          <p:cNvPr id="5" name="Date Placeholder 4"/>
          <p:cNvSpPr>
            <a:spLocks noGrp="1"/>
          </p:cNvSpPr>
          <p:nvPr>
            <p:ph type="dt" sz="half" idx="10"/>
          </p:nvPr>
        </p:nvSpPr>
        <p:spPr/>
        <p:txBody>
          <a:bodyPr/>
          <a:lstStyle/>
          <a:p>
            <a:r>
              <a:rPr lang="nl-NL"/>
              <a:t>26 augustus 2021</a:t>
            </a:r>
            <a:endParaRPr lang="nl-NL" dirty="0"/>
          </a:p>
        </p:txBody>
      </p:sp>
      <p:sp>
        <p:nvSpPr>
          <p:cNvPr id="7" name="Slide Number Placeholder 6"/>
          <p:cNvSpPr>
            <a:spLocks noGrp="1"/>
          </p:cNvSpPr>
          <p:nvPr>
            <p:ph type="sldNum" sz="quarter" idx="12"/>
          </p:nvPr>
        </p:nvSpPr>
        <p:spPr/>
        <p:txBody>
          <a:bodyPr/>
          <a:lstStyle/>
          <a:p>
            <a:fld id="{58A012CB-14D3-4B29-B9BE-EBD198EAE235}" type="slidenum">
              <a:rPr lang="nl-NL" smtClean="0"/>
              <a:t>‹nr.›</a:t>
            </a:fld>
            <a:endParaRPr lang="nl-NL" dirty="0"/>
          </a:p>
        </p:txBody>
      </p:sp>
      <p:cxnSp>
        <p:nvCxnSpPr>
          <p:cNvPr id="11" name="Straight Connector 10">
            <a:extLst>
              <a:ext uri="{FF2B5EF4-FFF2-40B4-BE49-F238E27FC236}">
                <a16:creationId xmlns:a16="http://schemas.microsoft.com/office/drawing/2014/main" id="{937FD8D1-3DEF-4FCB-9CF8-50D4C190EF69}"/>
              </a:ext>
            </a:extLst>
          </p:cNvPr>
          <p:cNvCxnSpPr>
            <a:cxnSpLocks/>
          </p:cNvCxnSpPr>
          <p:nvPr userDrawn="1"/>
        </p:nvCxnSpPr>
        <p:spPr>
          <a:xfrm>
            <a:off x="1348756" y="3295650"/>
            <a:ext cx="21689664" cy="0"/>
          </a:xfrm>
          <a:prstGeom prst="line">
            <a:avLst/>
          </a:prstGeom>
          <a:ln w="38100">
            <a:solidFill>
              <a:srgbClr val="FFB61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F4EE1DA-9BE6-4C54-9886-AC193D9CE621}"/>
              </a:ext>
            </a:extLst>
          </p:cNvPr>
          <p:cNvSpPr>
            <a:spLocks noGrp="1"/>
          </p:cNvSpPr>
          <p:nvPr>
            <p:ph type="body" sz="quarter" idx="14" hasCustomPrompt="1"/>
          </p:nvPr>
        </p:nvSpPr>
        <p:spPr>
          <a:xfrm>
            <a:off x="1338266" y="3726000"/>
            <a:ext cx="21710641" cy="8702675"/>
          </a:xfrm>
        </p:spPr>
        <p:txBody>
          <a:bodyPr numCol="2" spcCol="1080000"/>
          <a:lstStyle/>
          <a:p>
            <a:pPr lvl="0"/>
            <a:r>
              <a:rPr lang="nl-NL"/>
              <a:t>Click to edit Master text styles</a:t>
            </a:r>
          </a:p>
          <a:p>
            <a:pPr lvl="1"/>
            <a:r>
              <a:rPr lang="nl-NL"/>
              <a:t>Second level</a:t>
            </a:r>
          </a:p>
          <a:p>
            <a:pPr lvl="2"/>
            <a:r>
              <a:rPr lang="nl-NL"/>
              <a:t>Third level</a:t>
            </a:r>
          </a:p>
          <a:p>
            <a:pPr lvl="3"/>
            <a:r>
              <a:rPr lang="nl-NL"/>
              <a:t>Fourth level</a:t>
            </a:r>
          </a:p>
          <a:p>
            <a:pPr lvl="4"/>
            <a:r>
              <a:rPr lang="nl-NL"/>
              <a:t>Fifth level</a:t>
            </a:r>
            <a:endParaRPr lang="nl-NL" dirty="0"/>
          </a:p>
        </p:txBody>
      </p:sp>
      <p:pic>
        <p:nvPicPr>
          <p:cNvPr id="13" name="Logo">
            <a:extLst>
              <a:ext uri="{FF2B5EF4-FFF2-40B4-BE49-F238E27FC236}">
                <a16:creationId xmlns:a16="http://schemas.microsoft.com/office/drawing/2014/main" id="{A93AF3DA-9BC0-6B4B-9CBD-99BCF696C1F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709387" y="-1"/>
            <a:ext cx="968400" cy="2408258"/>
          </a:xfrm>
          <a:prstGeom prst="rect">
            <a:avLst/>
          </a:prstGeom>
        </p:spPr>
      </p:pic>
      <p:pic>
        <p:nvPicPr>
          <p:cNvPr id="12" name="Graphic 11">
            <a:extLst>
              <a:ext uri="{FF2B5EF4-FFF2-40B4-BE49-F238E27FC236}">
                <a16:creationId xmlns:a16="http://schemas.microsoft.com/office/drawing/2014/main" id="{9DB2E849-6A74-C243-A9E7-C5E1A2AEC791}"/>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6315975" y="464400"/>
            <a:ext cx="8071200" cy="951792"/>
          </a:xfrm>
          <a:prstGeom prst="rect">
            <a:avLst/>
          </a:prstGeom>
        </p:spPr>
      </p:pic>
      <p:sp>
        <p:nvSpPr>
          <p:cNvPr id="14" name="Tekstvak 13">
            <a:extLst>
              <a:ext uri="{FF2B5EF4-FFF2-40B4-BE49-F238E27FC236}">
                <a16:creationId xmlns:a16="http://schemas.microsoft.com/office/drawing/2014/main" id="{4E73B636-632C-274D-BDE2-C30C42A7919F}"/>
              </a:ext>
            </a:extLst>
          </p:cNvPr>
          <p:cNvSpPr txBox="1"/>
          <p:nvPr userDrawn="1"/>
        </p:nvSpPr>
        <p:spPr>
          <a:xfrm>
            <a:off x="17701247" y="566963"/>
            <a:ext cx="6156000" cy="728663"/>
          </a:xfrm>
          <a:prstGeom prst="rect">
            <a:avLst/>
          </a:prstGeom>
          <a:noFill/>
        </p:spPr>
        <p:txBody>
          <a:bodyPr wrap="square" rtlCol="0" anchor="ctr">
            <a:noAutofit/>
          </a:bodyPr>
          <a:lstStyle/>
          <a:p>
            <a:pPr algn="l"/>
            <a:r>
              <a:rPr lang="nl-NL" sz="2600" b="1" dirty="0"/>
              <a:t>Gegevensuitwisseling</a:t>
            </a:r>
          </a:p>
        </p:txBody>
      </p:sp>
      <p:pic>
        <p:nvPicPr>
          <p:cNvPr id="3" name="Picture 2">
            <a:extLst>
              <a:ext uri="{FF2B5EF4-FFF2-40B4-BE49-F238E27FC236}">
                <a16:creationId xmlns:a16="http://schemas.microsoft.com/office/drawing/2014/main" id="{B17CD1F6-F5D5-56A1-C789-CDD0BA642899}"/>
              </a:ext>
            </a:extLst>
          </p:cNvPr>
          <p:cNvPicPr>
            <a:picLocks noChangeAspect="1"/>
          </p:cNvPicPr>
          <p:nvPr userDrawn="1"/>
        </p:nvPicPr>
        <p:blipFill>
          <a:blip r:embed="rId6"/>
          <a:stretch>
            <a:fillRect/>
          </a:stretch>
        </p:blipFill>
        <p:spPr>
          <a:xfrm>
            <a:off x="16315973" y="464401"/>
            <a:ext cx="968399" cy="968399"/>
          </a:xfrm>
          <a:prstGeom prst="rect">
            <a:avLst/>
          </a:prstGeom>
        </p:spPr>
      </p:pic>
    </p:spTree>
    <p:extLst>
      <p:ext uri="{BB962C8B-B14F-4D97-AF65-F5344CB8AC3E}">
        <p14:creationId xmlns:p14="http://schemas.microsoft.com/office/powerpoint/2010/main" val="3252004193"/>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5.13 Gegevensuitwisseling Tabel of Grafiek">
    <p:spTree>
      <p:nvGrpSpPr>
        <p:cNvPr id="1" name=""/>
        <p:cNvGrpSpPr/>
        <p:nvPr/>
      </p:nvGrpSpPr>
      <p:grpSpPr>
        <a:xfrm>
          <a:off x="0" y="0"/>
          <a:ext cx="0" cy="0"/>
          <a:chOff x="0" y="0"/>
          <a:chExt cx="0" cy="0"/>
        </a:xfrm>
      </p:grpSpPr>
      <p:sp>
        <p:nvSpPr>
          <p:cNvPr id="2" name="Title 1"/>
          <p:cNvSpPr>
            <a:spLocks noGrp="1"/>
          </p:cNvSpPr>
          <p:nvPr>
            <p:ph type="title"/>
          </p:nvPr>
        </p:nvSpPr>
        <p:spPr>
          <a:xfrm>
            <a:off x="1348755" y="1725278"/>
            <a:ext cx="21689664" cy="1293785"/>
          </a:xfrm>
        </p:spPr>
        <p:txBody>
          <a:bodyPr/>
          <a:lstStyle>
            <a:lvl1pPr>
              <a:defRPr sz="4800"/>
            </a:lvl1pPr>
          </a:lstStyle>
          <a:p>
            <a:r>
              <a:rPr lang="nl-NL" dirty="0"/>
              <a:t>Click </a:t>
            </a:r>
            <a:r>
              <a:rPr lang="nl-NL" dirty="0" err="1"/>
              <a:t>to</a:t>
            </a:r>
            <a:r>
              <a:rPr lang="nl-NL" dirty="0"/>
              <a:t> </a:t>
            </a:r>
            <a:r>
              <a:rPr lang="nl-NL" dirty="0" err="1"/>
              <a:t>edit</a:t>
            </a:r>
            <a:r>
              <a:rPr lang="nl-NL" dirty="0"/>
              <a:t> Master </a:t>
            </a:r>
            <a:r>
              <a:rPr lang="nl-NL" dirty="0" err="1"/>
              <a:t>title</a:t>
            </a:r>
            <a:r>
              <a:rPr lang="nl-NL" dirty="0"/>
              <a:t> </a:t>
            </a:r>
            <a:r>
              <a:rPr lang="nl-NL" dirty="0" err="1"/>
              <a:t>style</a:t>
            </a:r>
            <a:endParaRPr lang="nl-NL" dirty="0"/>
          </a:p>
        </p:txBody>
      </p:sp>
      <p:sp>
        <p:nvSpPr>
          <p:cNvPr id="4" name="Date Placeholder 3"/>
          <p:cNvSpPr>
            <a:spLocks noGrp="1"/>
          </p:cNvSpPr>
          <p:nvPr>
            <p:ph type="dt" sz="half" idx="10"/>
          </p:nvPr>
        </p:nvSpPr>
        <p:spPr/>
        <p:txBody>
          <a:bodyPr/>
          <a:lstStyle/>
          <a:p>
            <a:r>
              <a:rPr lang="nl-NL"/>
              <a:t>26 augustus 2021</a:t>
            </a:r>
            <a:endParaRPr lang="nl-NL" dirty="0"/>
          </a:p>
        </p:txBody>
      </p:sp>
      <p:sp>
        <p:nvSpPr>
          <p:cNvPr id="6" name="Slide Number Placeholder 5"/>
          <p:cNvSpPr>
            <a:spLocks noGrp="1"/>
          </p:cNvSpPr>
          <p:nvPr>
            <p:ph type="sldNum" sz="quarter" idx="12"/>
          </p:nvPr>
        </p:nvSpPr>
        <p:spPr/>
        <p:txBody>
          <a:bodyPr/>
          <a:lstStyle/>
          <a:p>
            <a:fld id="{58A012CB-14D3-4B29-B9BE-EBD198EAE235}" type="slidenum">
              <a:rPr lang="nl-NL" smtClean="0"/>
              <a:t>‹nr.›</a:t>
            </a:fld>
            <a:endParaRPr lang="nl-NL" dirty="0"/>
          </a:p>
        </p:txBody>
      </p:sp>
      <p:pic>
        <p:nvPicPr>
          <p:cNvPr id="13" name="Logo">
            <a:extLst>
              <a:ext uri="{FF2B5EF4-FFF2-40B4-BE49-F238E27FC236}">
                <a16:creationId xmlns:a16="http://schemas.microsoft.com/office/drawing/2014/main" id="{79F293BA-1623-4A76-8D5B-FD12AA92B2A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709387" y="-1"/>
            <a:ext cx="968400" cy="2408258"/>
          </a:xfrm>
          <a:prstGeom prst="rect">
            <a:avLst/>
          </a:prstGeom>
        </p:spPr>
      </p:pic>
      <p:cxnSp>
        <p:nvCxnSpPr>
          <p:cNvPr id="9" name="Straight Connector 8">
            <a:extLst>
              <a:ext uri="{FF2B5EF4-FFF2-40B4-BE49-F238E27FC236}">
                <a16:creationId xmlns:a16="http://schemas.microsoft.com/office/drawing/2014/main" id="{31EF27C3-F59F-43D6-AAAF-8DA7D3A4CA7E}"/>
              </a:ext>
            </a:extLst>
          </p:cNvPr>
          <p:cNvCxnSpPr>
            <a:cxnSpLocks/>
          </p:cNvCxnSpPr>
          <p:nvPr userDrawn="1"/>
        </p:nvCxnSpPr>
        <p:spPr>
          <a:xfrm>
            <a:off x="1348756" y="3295650"/>
            <a:ext cx="21689664" cy="0"/>
          </a:xfrm>
          <a:prstGeom prst="line">
            <a:avLst/>
          </a:prstGeom>
          <a:ln w="38100">
            <a:solidFill>
              <a:srgbClr val="FFB612"/>
            </a:solidFill>
          </a:ln>
        </p:spPr>
        <p:style>
          <a:lnRef idx="1">
            <a:schemeClr val="accent1"/>
          </a:lnRef>
          <a:fillRef idx="0">
            <a:schemeClr val="accent1"/>
          </a:fillRef>
          <a:effectRef idx="0">
            <a:schemeClr val="accent1"/>
          </a:effectRef>
          <a:fontRef idx="minor">
            <a:schemeClr val="tx1"/>
          </a:fontRef>
        </p:style>
      </p:cxnSp>
      <p:sp>
        <p:nvSpPr>
          <p:cNvPr id="5" name="Tijdelijke aanduiding voor tabel 4">
            <a:extLst>
              <a:ext uri="{FF2B5EF4-FFF2-40B4-BE49-F238E27FC236}">
                <a16:creationId xmlns:a16="http://schemas.microsoft.com/office/drawing/2014/main" id="{7BF9B7D8-7E90-244C-8B2F-C2B69B36DEDF}"/>
              </a:ext>
            </a:extLst>
          </p:cNvPr>
          <p:cNvSpPr>
            <a:spLocks noGrp="1"/>
          </p:cNvSpPr>
          <p:nvPr>
            <p:ph type="tbl" sz="quarter" idx="14"/>
          </p:nvPr>
        </p:nvSpPr>
        <p:spPr>
          <a:xfrm>
            <a:off x="1348756" y="3714749"/>
            <a:ext cx="21689664" cy="8640425"/>
          </a:xfrm>
        </p:spPr>
        <p:txBody>
          <a:bodyPr/>
          <a:lstStyle/>
          <a:p>
            <a:endParaRPr lang="nl-NL"/>
          </a:p>
        </p:txBody>
      </p:sp>
      <p:pic>
        <p:nvPicPr>
          <p:cNvPr id="10" name="Graphic 9">
            <a:extLst>
              <a:ext uri="{FF2B5EF4-FFF2-40B4-BE49-F238E27FC236}">
                <a16:creationId xmlns:a16="http://schemas.microsoft.com/office/drawing/2014/main" id="{5988F12A-2204-F744-B9A6-8A025DC88882}"/>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6315975" y="464400"/>
            <a:ext cx="8071200" cy="951792"/>
          </a:xfrm>
          <a:prstGeom prst="rect">
            <a:avLst/>
          </a:prstGeom>
        </p:spPr>
      </p:pic>
      <p:sp>
        <p:nvSpPr>
          <p:cNvPr id="14" name="Tekstvak 13">
            <a:extLst>
              <a:ext uri="{FF2B5EF4-FFF2-40B4-BE49-F238E27FC236}">
                <a16:creationId xmlns:a16="http://schemas.microsoft.com/office/drawing/2014/main" id="{44858A0C-B41B-A24E-A5B2-8B52ABBC49AF}"/>
              </a:ext>
            </a:extLst>
          </p:cNvPr>
          <p:cNvSpPr txBox="1"/>
          <p:nvPr userDrawn="1"/>
        </p:nvSpPr>
        <p:spPr>
          <a:xfrm>
            <a:off x="17701247" y="566963"/>
            <a:ext cx="6156000" cy="728663"/>
          </a:xfrm>
          <a:prstGeom prst="rect">
            <a:avLst/>
          </a:prstGeom>
          <a:noFill/>
        </p:spPr>
        <p:txBody>
          <a:bodyPr wrap="square" rtlCol="0" anchor="ctr">
            <a:noAutofit/>
          </a:bodyPr>
          <a:lstStyle/>
          <a:p>
            <a:pPr algn="l"/>
            <a:r>
              <a:rPr lang="nl-NL" sz="2600" b="1" dirty="0"/>
              <a:t>Gegevensuitwisseling</a:t>
            </a:r>
          </a:p>
        </p:txBody>
      </p:sp>
      <p:pic>
        <p:nvPicPr>
          <p:cNvPr id="3" name="Picture 2">
            <a:extLst>
              <a:ext uri="{FF2B5EF4-FFF2-40B4-BE49-F238E27FC236}">
                <a16:creationId xmlns:a16="http://schemas.microsoft.com/office/drawing/2014/main" id="{FAC924C5-CFA3-48BC-EFF0-7A4CB4377D42}"/>
              </a:ext>
            </a:extLst>
          </p:cNvPr>
          <p:cNvPicPr>
            <a:picLocks noChangeAspect="1"/>
          </p:cNvPicPr>
          <p:nvPr userDrawn="1"/>
        </p:nvPicPr>
        <p:blipFill>
          <a:blip r:embed="rId6"/>
          <a:stretch>
            <a:fillRect/>
          </a:stretch>
        </p:blipFill>
        <p:spPr>
          <a:xfrm>
            <a:off x="16315973" y="464401"/>
            <a:ext cx="968399" cy="968399"/>
          </a:xfrm>
          <a:prstGeom prst="rect">
            <a:avLst/>
          </a:prstGeom>
        </p:spPr>
      </p:pic>
    </p:spTree>
    <p:extLst>
      <p:ext uri="{BB962C8B-B14F-4D97-AF65-F5344CB8AC3E}">
        <p14:creationId xmlns:p14="http://schemas.microsoft.com/office/powerpoint/2010/main" val="2948644392"/>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5.14 Gegevensuitwisseling Beeld">
    <p:spTree>
      <p:nvGrpSpPr>
        <p:cNvPr id="1" name=""/>
        <p:cNvGrpSpPr/>
        <p:nvPr/>
      </p:nvGrpSpPr>
      <p:grpSpPr>
        <a:xfrm>
          <a:off x="0" y="0"/>
          <a:ext cx="0" cy="0"/>
          <a:chOff x="0" y="0"/>
          <a:chExt cx="0" cy="0"/>
        </a:xfrm>
      </p:grpSpPr>
      <p:pic>
        <p:nvPicPr>
          <p:cNvPr id="3" name="Logo">
            <a:extLst>
              <a:ext uri="{FF2B5EF4-FFF2-40B4-BE49-F238E27FC236}">
                <a16:creationId xmlns:a16="http://schemas.microsoft.com/office/drawing/2014/main" id="{E97658EF-1099-4CB2-8E8E-A889FB17CD54}"/>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709387" y="-1"/>
            <a:ext cx="968400" cy="2408258"/>
          </a:xfrm>
          <a:prstGeom prst="rect">
            <a:avLst/>
          </a:prstGeom>
        </p:spPr>
      </p:pic>
      <p:sp>
        <p:nvSpPr>
          <p:cNvPr id="7" name="Tijdelijke aanduiding voor afbeelding 3">
            <a:extLst>
              <a:ext uri="{FF2B5EF4-FFF2-40B4-BE49-F238E27FC236}">
                <a16:creationId xmlns:a16="http://schemas.microsoft.com/office/drawing/2014/main" id="{1285364B-54E1-FE4C-AC63-24684CF4CA1F}"/>
              </a:ext>
            </a:extLst>
          </p:cNvPr>
          <p:cNvSpPr>
            <a:spLocks noGrp="1"/>
          </p:cNvSpPr>
          <p:nvPr>
            <p:ph type="pic" sz="quarter" idx="10"/>
          </p:nvPr>
        </p:nvSpPr>
        <p:spPr>
          <a:xfrm>
            <a:off x="0" y="1927123"/>
            <a:ext cx="24387175" cy="11788877"/>
          </a:xfrm>
        </p:spPr>
        <p:txBody>
          <a:bodyPr/>
          <a:lstStyle/>
          <a:p>
            <a:endParaRPr lang="nl-NL"/>
          </a:p>
        </p:txBody>
      </p:sp>
      <p:pic>
        <p:nvPicPr>
          <p:cNvPr id="6" name="Graphic 5">
            <a:extLst>
              <a:ext uri="{FF2B5EF4-FFF2-40B4-BE49-F238E27FC236}">
                <a16:creationId xmlns:a16="http://schemas.microsoft.com/office/drawing/2014/main" id="{6C59FF56-0C36-9B43-B1DB-4ADFBFC579B6}"/>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6315975" y="464400"/>
            <a:ext cx="8071200" cy="951792"/>
          </a:xfrm>
          <a:prstGeom prst="rect">
            <a:avLst/>
          </a:prstGeom>
        </p:spPr>
      </p:pic>
      <p:sp>
        <p:nvSpPr>
          <p:cNvPr id="10" name="Tekstvak 9">
            <a:extLst>
              <a:ext uri="{FF2B5EF4-FFF2-40B4-BE49-F238E27FC236}">
                <a16:creationId xmlns:a16="http://schemas.microsoft.com/office/drawing/2014/main" id="{9F539E75-7908-2D43-9197-27EECA06FC0E}"/>
              </a:ext>
            </a:extLst>
          </p:cNvPr>
          <p:cNvSpPr txBox="1"/>
          <p:nvPr userDrawn="1"/>
        </p:nvSpPr>
        <p:spPr>
          <a:xfrm>
            <a:off x="17701247" y="566963"/>
            <a:ext cx="6156000" cy="728663"/>
          </a:xfrm>
          <a:prstGeom prst="rect">
            <a:avLst/>
          </a:prstGeom>
          <a:noFill/>
        </p:spPr>
        <p:txBody>
          <a:bodyPr wrap="square" rtlCol="0" anchor="ctr">
            <a:noAutofit/>
          </a:bodyPr>
          <a:lstStyle/>
          <a:p>
            <a:pPr algn="l"/>
            <a:r>
              <a:rPr lang="nl-NL" sz="2600" b="1" dirty="0"/>
              <a:t>Gegevensuitwisseling</a:t>
            </a:r>
          </a:p>
        </p:txBody>
      </p:sp>
      <p:pic>
        <p:nvPicPr>
          <p:cNvPr id="2" name="Picture 1">
            <a:extLst>
              <a:ext uri="{FF2B5EF4-FFF2-40B4-BE49-F238E27FC236}">
                <a16:creationId xmlns:a16="http://schemas.microsoft.com/office/drawing/2014/main" id="{BF779307-7907-4DF9-0243-F1FCFA845654}"/>
              </a:ext>
            </a:extLst>
          </p:cNvPr>
          <p:cNvPicPr>
            <a:picLocks noChangeAspect="1"/>
          </p:cNvPicPr>
          <p:nvPr userDrawn="1"/>
        </p:nvPicPr>
        <p:blipFill>
          <a:blip r:embed="rId6"/>
          <a:stretch>
            <a:fillRect/>
          </a:stretch>
        </p:blipFill>
        <p:spPr>
          <a:xfrm>
            <a:off x="16315973" y="464401"/>
            <a:ext cx="968399" cy="968399"/>
          </a:xfrm>
          <a:prstGeom prst="rect">
            <a:avLst/>
          </a:prstGeom>
        </p:spPr>
      </p:pic>
    </p:spTree>
    <p:extLst>
      <p:ext uri="{BB962C8B-B14F-4D97-AF65-F5344CB8AC3E}">
        <p14:creationId xmlns:p14="http://schemas.microsoft.com/office/powerpoint/2010/main" val="1785217598"/>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6.1 Infrastructuur Kernboodschap">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3E79D06-311A-43E8-9993-E38058BC57F1}"/>
              </a:ext>
            </a:extLst>
          </p:cNvPr>
          <p:cNvSpPr/>
          <p:nvPr userDrawn="1"/>
        </p:nvSpPr>
        <p:spPr>
          <a:xfrm>
            <a:off x="0" y="0"/>
            <a:ext cx="12193587" cy="13716000"/>
          </a:xfrm>
          <a:prstGeom prst="rect">
            <a:avLst/>
          </a:prstGeom>
          <a:solidFill>
            <a:srgbClr val="76D2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pic>
        <p:nvPicPr>
          <p:cNvPr id="6" name="Graphic 5">
            <a:extLst>
              <a:ext uri="{FF2B5EF4-FFF2-40B4-BE49-F238E27FC236}">
                <a16:creationId xmlns:a16="http://schemas.microsoft.com/office/drawing/2014/main" id="{7DE29D8C-AB77-490C-84FE-4060D5F0D918}"/>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897011" y="3352801"/>
            <a:ext cx="8458304" cy="7029450"/>
          </a:xfrm>
          <a:prstGeom prst="rect">
            <a:avLst/>
          </a:prstGeom>
        </p:spPr>
      </p:pic>
      <p:pic>
        <p:nvPicPr>
          <p:cNvPr id="7" name="Logo">
            <a:extLst>
              <a:ext uri="{FF2B5EF4-FFF2-40B4-BE49-F238E27FC236}">
                <a16:creationId xmlns:a16="http://schemas.microsoft.com/office/drawing/2014/main" id="{07AAA810-4A77-0947-8D02-142622F7416B}"/>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709387" y="-1"/>
            <a:ext cx="968400" cy="2408258"/>
          </a:xfrm>
          <a:prstGeom prst="rect">
            <a:avLst/>
          </a:prstGeom>
        </p:spPr>
      </p:pic>
      <p:sp>
        <p:nvSpPr>
          <p:cNvPr id="11" name="Date Placeholder 4">
            <a:extLst>
              <a:ext uri="{FF2B5EF4-FFF2-40B4-BE49-F238E27FC236}">
                <a16:creationId xmlns:a16="http://schemas.microsoft.com/office/drawing/2014/main" id="{F68BA68E-4D57-024A-9AFC-8381BC73AD16}"/>
              </a:ext>
            </a:extLst>
          </p:cNvPr>
          <p:cNvSpPr>
            <a:spLocks noGrp="1"/>
          </p:cNvSpPr>
          <p:nvPr>
            <p:ph type="dt" sz="half" idx="10"/>
          </p:nvPr>
        </p:nvSpPr>
        <p:spPr>
          <a:xfrm>
            <a:off x="17166155" y="12781172"/>
            <a:ext cx="5007129" cy="730250"/>
          </a:xfrm>
        </p:spPr>
        <p:txBody>
          <a:bodyPr/>
          <a:lstStyle/>
          <a:p>
            <a:r>
              <a:rPr lang="nl-NL"/>
              <a:t>26 augustus 2021</a:t>
            </a:r>
            <a:endParaRPr lang="nl-NL" dirty="0"/>
          </a:p>
        </p:txBody>
      </p:sp>
      <p:sp>
        <p:nvSpPr>
          <p:cNvPr id="12" name="Slide Number Placeholder 6">
            <a:extLst>
              <a:ext uri="{FF2B5EF4-FFF2-40B4-BE49-F238E27FC236}">
                <a16:creationId xmlns:a16="http://schemas.microsoft.com/office/drawing/2014/main" id="{2065620C-CD7B-504F-8F3D-6056BC96F1DE}"/>
              </a:ext>
            </a:extLst>
          </p:cNvPr>
          <p:cNvSpPr>
            <a:spLocks noGrp="1"/>
          </p:cNvSpPr>
          <p:nvPr>
            <p:ph type="sldNum" sz="quarter" idx="12"/>
          </p:nvPr>
        </p:nvSpPr>
        <p:spPr>
          <a:xfrm>
            <a:off x="22411426" y="12781172"/>
            <a:ext cx="1557752" cy="730250"/>
          </a:xfrm>
        </p:spPr>
        <p:txBody>
          <a:bodyPr/>
          <a:lstStyle/>
          <a:p>
            <a:fld id="{58A012CB-14D3-4B29-B9BE-EBD198EAE235}" type="slidenum">
              <a:rPr lang="nl-NL" smtClean="0"/>
              <a:t>‹nr.›</a:t>
            </a:fld>
            <a:endParaRPr lang="nl-NL" dirty="0"/>
          </a:p>
        </p:txBody>
      </p:sp>
      <p:cxnSp>
        <p:nvCxnSpPr>
          <p:cNvPr id="18" name="Straight Connector 11">
            <a:extLst>
              <a:ext uri="{FF2B5EF4-FFF2-40B4-BE49-F238E27FC236}">
                <a16:creationId xmlns:a16="http://schemas.microsoft.com/office/drawing/2014/main" id="{4393D92E-8B5A-784A-A7AC-AA2BE38CAAAD}"/>
              </a:ext>
            </a:extLst>
          </p:cNvPr>
          <p:cNvCxnSpPr>
            <a:cxnSpLocks/>
          </p:cNvCxnSpPr>
          <p:nvPr userDrawn="1"/>
        </p:nvCxnSpPr>
        <p:spPr>
          <a:xfrm>
            <a:off x="12923112" y="4888651"/>
            <a:ext cx="10115308" cy="0"/>
          </a:xfrm>
          <a:prstGeom prst="line">
            <a:avLst/>
          </a:prstGeom>
          <a:ln w="38100">
            <a:solidFill>
              <a:srgbClr val="76D2B6"/>
            </a:solidFill>
          </a:ln>
        </p:spPr>
        <p:style>
          <a:lnRef idx="1">
            <a:schemeClr val="accent1"/>
          </a:lnRef>
          <a:fillRef idx="0">
            <a:schemeClr val="accent1"/>
          </a:fillRef>
          <a:effectRef idx="0">
            <a:schemeClr val="accent1"/>
          </a:effectRef>
          <a:fontRef idx="minor">
            <a:schemeClr val="tx1"/>
          </a:fontRef>
        </p:style>
      </p:cxnSp>
      <p:sp>
        <p:nvSpPr>
          <p:cNvPr id="26" name="Tekstvak 25">
            <a:extLst>
              <a:ext uri="{FF2B5EF4-FFF2-40B4-BE49-F238E27FC236}">
                <a16:creationId xmlns:a16="http://schemas.microsoft.com/office/drawing/2014/main" id="{90A95DE3-3C57-6E49-AFED-CFAB31FBD32E}"/>
              </a:ext>
            </a:extLst>
          </p:cNvPr>
          <p:cNvSpPr txBox="1"/>
          <p:nvPr userDrawn="1"/>
        </p:nvSpPr>
        <p:spPr>
          <a:xfrm>
            <a:off x="12933600" y="3705317"/>
            <a:ext cx="10104820" cy="902918"/>
          </a:xfrm>
          <a:prstGeom prst="rect">
            <a:avLst/>
          </a:prstGeom>
          <a:noFill/>
        </p:spPr>
        <p:txBody>
          <a:bodyPr wrap="square" rtlCol="0" anchor="b" anchorCtr="0">
            <a:noAutofit/>
          </a:bodyPr>
          <a:lstStyle/>
          <a:p>
            <a:pPr algn="l"/>
            <a:r>
              <a:rPr lang="nl-NL" sz="4800" b="1" dirty="0">
                <a:solidFill>
                  <a:srgbClr val="39870C"/>
                </a:solidFill>
              </a:rPr>
              <a:t>Infrastructuur</a:t>
            </a:r>
          </a:p>
        </p:txBody>
      </p:sp>
      <p:sp>
        <p:nvSpPr>
          <p:cNvPr id="28" name="Tekstvak 27">
            <a:extLst>
              <a:ext uri="{FF2B5EF4-FFF2-40B4-BE49-F238E27FC236}">
                <a16:creationId xmlns:a16="http://schemas.microsoft.com/office/drawing/2014/main" id="{D777F8B9-B701-284F-A9D3-5017B023626C}"/>
              </a:ext>
            </a:extLst>
          </p:cNvPr>
          <p:cNvSpPr txBox="1"/>
          <p:nvPr userDrawn="1"/>
        </p:nvSpPr>
        <p:spPr>
          <a:xfrm>
            <a:off x="12920598" y="5319002"/>
            <a:ext cx="10128310" cy="4318761"/>
          </a:xfrm>
          <a:prstGeom prst="rect">
            <a:avLst/>
          </a:prstGeom>
          <a:noFill/>
        </p:spPr>
        <p:txBody>
          <a:bodyPr wrap="square" rtlCol="0">
            <a:noAutofit/>
          </a:bodyPr>
          <a:lstStyle/>
          <a:p>
            <a:pPr eaLnBrk="0" hangingPunct="0"/>
            <a:r>
              <a:rPr lang="nl-NL" sz="3200" dirty="0"/>
              <a:t>Uw digitale diensten kunt u snel en schaal-</a:t>
            </a:r>
          </a:p>
          <a:p>
            <a:pPr eaLnBrk="0" hangingPunct="0"/>
            <a:r>
              <a:rPr lang="nl-NL" sz="3200" dirty="0"/>
              <a:t>baar opbouwen met ons IT-fundament. </a:t>
            </a:r>
          </a:p>
          <a:p>
            <a:pPr eaLnBrk="0" hangingPunct="0"/>
            <a:endParaRPr lang="nl-NL" sz="3200" dirty="0"/>
          </a:p>
          <a:p>
            <a:pPr eaLnBrk="0" hangingPunct="0"/>
            <a:r>
              <a:rPr lang="nl-NL" sz="3200" dirty="0"/>
              <a:t>En u voldoet altijd aan de laatste </a:t>
            </a:r>
            <a:r>
              <a:rPr lang="nl-NL" sz="3200" dirty="0" err="1"/>
              <a:t>veiligheids-eisen</a:t>
            </a:r>
            <a:r>
              <a:rPr lang="nl-NL" sz="3200" dirty="0"/>
              <a:t>, standaarden en regelgeving.</a:t>
            </a:r>
          </a:p>
          <a:p>
            <a:pPr eaLnBrk="0" hangingPunct="0"/>
            <a:endParaRPr lang="nl-NL" sz="3200" dirty="0"/>
          </a:p>
          <a:p>
            <a:pPr eaLnBrk="0" hangingPunct="0"/>
            <a:r>
              <a:rPr lang="nl-NL" sz="3200" dirty="0"/>
              <a:t>Ook zorgt Logius voor betrouwbare verbindingen voor het transport van uw</a:t>
            </a:r>
          </a:p>
          <a:p>
            <a:pPr eaLnBrk="0" hangingPunct="0"/>
            <a:r>
              <a:rPr lang="nl-NL" sz="3200" dirty="0"/>
              <a:t>data naar burgers, bedrijven en overheden.</a:t>
            </a:r>
          </a:p>
        </p:txBody>
      </p:sp>
      <p:pic>
        <p:nvPicPr>
          <p:cNvPr id="13" name="Graphic 12">
            <a:extLst>
              <a:ext uri="{FF2B5EF4-FFF2-40B4-BE49-F238E27FC236}">
                <a16:creationId xmlns:a16="http://schemas.microsoft.com/office/drawing/2014/main" id="{AE9FA737-3426-944C-B5DD-391FE066FE49}"/>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6315975" y="464400"/>
            <a:ext cx="8071200" cy="951792"/>
          </a:xfrm>
          <a:prstGeom prst="rect">
            <a:avLst/>
          </a:prstGeom>
        </p:spPr>
      </p:pic>
      <p:sp>
        <p:nvSpPr>
          <p:cNvPr id="14" name="Tekstvak 13">
            <a:extLst>
              <a:ext uri="{FF2B5EF4-FFF2-40B4-BE49-F238E27FC236}">
                <a16:creationId xmlns:a16="http://schemas.microsoft.com/office/drawing/2014/main" id="{31CE16CC-ED68-0047-8021-CE5D1C9CDB0E}"/>
              </a:ext>
            </a:extLst>
          </p:cNvPr>
          <p:cNvSpPr txBox="1"/>
          <p:nvPr userDrawn="1"/>
        </p:nvSpPr>
        <p:spPr>
          <a:xfrm>
            <a:off x="17701247" y="586841"/>
            <a:ext cx="6156000" cy="728663"/>
          </a:xfrm>
          <a:prstGeom prst="rect">
            <a:avLst/>
          </a:prstGeom>
          <a:noFill/>
        </p:spPr>
        <p:txBody>
          <a:bodyPr wrap="square" rtlCol="0" anchor="ctr">
            <a:noAutofit/>
          </a:bodyPr>
          <a:lstStyle/>
          <a:p>
            <a:pPr algn="l"/>
            <a:r>
              <a:rPr lang="nl-NL" sz="2600" b="1" dirty="0"/>
              <a:t>Infrastructuur</a:t>
            </a:r>
          </a:p>
        </p:txBody>
      </p:sp>
      <p:pic>
        <p:nvPicPr>
          <p:cNvPr id="3" name="Picture 2">
            <a:extLst>
              <a:ext uri="{FF2B5EF4-FFF2-40B4-BE49-F238E27FC236}">
                <a16:creationId xmlns:a16="http://schemas.microsoft.com/office/drawing/2014/main" id="{09B391AE-242A-8689-CAEA-D5D9BF84C739}"/>
              </a:ext>
            </a:extLst>
          </p:cNvPr>
          <p:cNvPicPr>
            <a:picLocks noChangeAspect="1"/>
          </p:cNvPicPr>
          <p:nvPr userDrawn="1"/>
        </p:nvPicPr>
        <p:blipFill>
          <a:blip r:embed="rId8"/>
          <a:stretch>
            <a:fillRect/>
          </a:stretch>
        </p:blipFill>
        <p:spPr>
          <a:xfrm>
            <a:off x="16315973" y="464402"/>
            <a:ext cx="968398" cy="968398"/>
          </a:xfrm>
          <a:prstGeom prst="rect">
            <a:avLst/>
          </a:prstGeom>
        </p:spPr>
      </p:pic>
    </p:spTree>
    <p:extLst>
      <p:ext uri="{BB962C8B-B14F-4D97-AF65-F5344CB8AC3E}">
        <p14:creationId xmlns:p14="http://schemas.microsoft.com/office/powerpoint/2010/main" val="4063511089"/>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6.2 Infrastructuur Kernboodschap met illustrati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C2D09B5-47EE-4FA2-919C-C0E306FA2016}"/>
              </a:ext>
            </a:extLst>
          </p:cNvPr>
          <p:cNvSpPr/>
          <p:nvPr userDrawn="1"/>
        </p:nvSpPr>
        <p:spPr>
          <a:xfrm>
            <a:off x="0" y="0"/>
            <a:ext cx="12193587" cy="13716000"/>
          </a:xfrm>
          <a:prstGeom prst="rect">
            <a:avLst/>
          </a:prstGeom>
          <a:solidFill>
            <a:srgbClr val="E4F6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5" name="Date Placeholder 4"/>
          <p:cNvSpPr>
            <a:spLocks noGrp="1"/>
          </p:cNvSpPr>
          <p:nvPr>
            <p:ph type="dt" sz="half" idx="10"/>
          </p:nvPr>
        </p:nvSpPr>
        <p:spPr/>
        <p:txBody>
          <a:bodyPr/>
          <a:lstStyle/>
          <a:p>
            <a:r>
              <a:rPr lang="nl-NL"/>
              <a:t>26 augustus 2021</a:t>
            </a:r>
            <a:endParaRPr lang="nl-NL" dirty="0"/>
          </a:p>
        </p:txBody>
      </p:sp>
      <p:sp>
        <p:nvSpPr>
          <p:cNvPr id="7" name="Slide Number Placeholder 6"/>
          <p:cNvSpPr>
            <a:spLocks noGrp="1"/>
          </p:cNvSpPr>
          <p:nvPr>
            <p:ph type="sldNum" sz="quarter" idx="12"/>
          </p:nvPr>
        </p:nvSpPr>
        <p:spPr/>
        <p:txBody>
          <a:bodyPr/>
          <a:lstStyle/>
          <a:p>
            <a:fld id="{58A012CB-14D3-4B29-B9BE-EBD198EAE235}" type="slidenum">
              <a:rPr lang="nl-NL" smtClean="0"/>
              <a:t>‹nr.›</a:t>
            </a:fld>
            <a:endParaRPr lang="nl-NL" dirty="0"/>
          </a:p>
        </p:txBody>
      </p:sp>
      <p:pic>
        <p:nvPicPr>
          <p:cNvPr id="10" name="Logo">
            <a:extLst>
              <a:ext uri="{FF2B5EF4-FFF2-40B4-BE49-F238E27FC236}">
                <a16:creationId xmlns:a16="http://schemas.microsoft.com/office/drawing/2014/main" id="{EC3E1A9C-B3A2-427F-8EB7-E0129597096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709387" y="-1"/>
            <a:ext cx="968400" cy="2408258"/>
          </a:xfrm>
          <a:prstGeom prst="rect">
            <a:avLst/>
          </a:prstGeom>
        </p:spPr>
      </p:pic>
      <p:pic>
        <p:nvPicPr>
          <p:cNvPr id="12" name="Graphic 11">
            <a:extLst>
              <a:ext uri="{FF2B5EF4-FFF2-40B4-BE49-F238E27FC236}">
                <a16:creationId xmlns:a16="http://schemas.microsoft.com/office/drawing/2014/main" id="{530E8F5A-9A61-C347-898F-FD61B118AF03}"/>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6315975" y="464400"/>
            <a:ext cx="8071200" cy="951792"/>
          </a:xfrm>
          <a:prstGeom prst="rect">
            <a:avLst/>
          </a:prstGeom>
        </p:spPr>
      </p:pic>
      <p:sp>
        <p:nvSpPr>
          <p:cNvPr id="13" name="Tekstvak 12">
            <a:extLst>
              <a:ext uri="{FF2B5EF4-FFF2-40B4-BE49-F238E27FC236}">
                <a16:creationId xmlns:a16="http://schemas.microsoft.com/office/drawing/2014/main" id="{366E4ECE-4FD1-8C4C-B4B0-2341500F9C43}"/>
              </a:ext>
            </a:extLst>
          </p:cNvPr>
          <p:cNvSpPr txBox="1"/>
          <p:nvPr userDrawn="1"/>
        </p:nvSpPr>
        <p:spPr>
          <a:xfrm>
            <a:off x="17701247" y="586841"/>
            <a:ext cx="6156000" cy="728663"/>
          </a:xfrm>
          <a:prstGeom prst="rect">
            <a:avLst/>
          </a:prstGeom>
          <a:noFill/>
        </p:spPr>
        <p:txBody>
          <a:bodyPr wrap="square" rtlCol="0" anchor="ctr">
            <a:noAutofit/>
          </a:bodyPr>
          <a:lstStyle/>
          <a:p>
            <a:pPr algn="l"/>
            <a:r>
              <a:rPr lang="nl-NL" sz="2600" b="1" dirty="0"/>
              <a:t>Infrastructuur</a:t>
            </a:r>
          </a:p>
        </p:txBody>
      </p:sp>
      <p:pic>
        <p:nvPicPr>
          <p:cNvPr id="17" name="Afbeelding 16">
            <a:extLst>
              <a:ext uri="{FF2B5EF4-FFF2-40B4-BE49-F238E27FC236}">
                <a16:creationId xmlns:a16="http://schemas.microsoft.com/office/drawing/2014/main" id="{AB23A34E-823F-5D42-A263-A0F450628632}"/>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3188493" y="2774950"/>
            <a:ext cx="5816600" cy="8166100"/>
          </a:xfrm>
          <a:prstGeom prst="rect">
            <a:avLst/>
          </a:prstGeom>
        </p:spPr>
      </p:pic>
      <p:cxnSp>
        <p:nvCxnSpPr>
          <p:cNvPr id="14" name="Straight Connector 11">
            <a:extLst>
              <a:ext uri="{FF2B5EF4-FFF2-40B4-BE49-F238E27FC236}">
                <a16:creationId xmlns:a16="http://schemas.microsoft.com/office/drawing/2014/main" id="{F6F31CDF-5980-9C45-AF53-3FD68D11B691}"/>
              </a:ext>
            </a:extLst>
          </p:cNvPr>
          <p:cNvCxnSpPr>
            <a:cxnSpLocks/>
          </p:cNvCxnSpPr>
          <p:nvPr userDrawn="1"/>
        </p:nvCxnSpPr>
        <p:spPr>
          <a:xfrm>
            <a:off x="12923112" y="4888651"/>
            <a:ext cx="10115308" cy="0"/>
          </a:xfrm>
          <a:prstGeom prst="line">
            <a:avLst/>
          </a:prstGeom>
          <a:ln w="38100">
            <a:solidFill>
              <a:srgbClr val="76D2B6"/>
            </a:solidFill>
          </a:ln>
        </p:spPr>
        <p:style>
          <a:lnRef idx="1">
            <a:schemeClr val="accent1"/>
          </a:lnRef>
          <a:fillRef idx="0">
            <a:schemeClr val="accent1"/>
          </a:fillRef>
          <a:effectRef idx="0">
            <a:schemeClr val="accent1"/>
          </a:effectRef>
          <a:fontRef idx="minor">
            <a:schemeClr val="tx1"/>
          </a:fontRef>
        </p:style>
      </p:cxnSp>
      <p:sp>
        <p:nvSpPr>
          <p:cNvPr id="15" name="Tekstvak 14">
            <a:extLst>
              <a:ext uri="{FF2B5EF4-FFF2-40B4-BE49-F238E27FC236}">
                <a16:creationId xmlns:a16="http://schemas.microsoft.com/office/drawing/2014/main" id="{5BE72C59-FB74-3D46-A781-B6DFB3946847}"/>
              </a:ext>
            </a:extLst>
          </p:cNvPr>
          <p:cNvSpPr txBox="1"/>
          <p:nvPr userDrawn="1"/>
        </p:nvSpPr>
        <p:spPr>
          <a:xfrm>
            <a:off x="12933600" y="3705317"/>
            <a:ext cx="10104820" cy="902918"/>
          </a:xfrm>
          <a:prstGeom prst="rect">
            <a:avLst/>
          </a:prstGeom>
          <a:noFill/>
        </p:spPr>
        <p:txBody>
          <a:bodyPr wrap="square" rtlCol="0" anchor="b" anchorCtr="0">
            <a:noAutofit/>
          </a:bodyPr>
          <a:lstStyle/>
          <a:p>
            <a:pPr algn="l"/>
            <a:r>
              <a:rPr lang="nl-NL" sz="4800" b="1" dirty="0">
                <a:solidFill>
                  <a:srgbClr val="39870C"/>
                </a:solidFill>
              </a:rPr>
              <a:t>Infrastructuur</a:t>
            </a:r>
          </a:p>
        </p:txBody>
      </p:sp>
      <p:sp>
        <p:nvSpPr>
          <p:cNvPr id="16" name="Tekstvak 15">
            <a:extLst>
              <a:ext uri="{FF2B5EF4-FFF2-40B4-BE49-F238E27FC236}">
                <a16:creationId xmlns:a16="http://schemas.microsoft.com/office/drawing/2014/main" id="{F5AF03DA-3B7C-CE47-9FA4-0C05373C482C}"/>
              </a:ext>
            </a:extLst>
          </p:cNvPr>
          <p:cNvSpPr txBox="1"/>
          <p:nvPr userDrawn="1"/>
        </p:nvSpPr>
        <p:spPr>
          <a:xfrm>
            <a:off x="12920598" y="5319002"/>
            <a:ext cx="10128310" cy="4318761"/>
          </a:xfrm>
          <a:prstGeom prst="rect">
            <a:avLst/>
          </a:prstGeom>
          <a:noFill/>
        </p:spPr>
        <p:txBody>
          <a:bodyPr wrap="square" rtlCol="0">
            <a:noAutofit/>
          </a:bodyPr>
          <a:lstStyle/>
          <a:p>
            <a:pPr eaLnBrk="0" hangingPunct="0"/>
            <a:r>
              <a:rPr lang="nl-NL" sz="3200" dirty="0"/>
              <a:t>Uw digitale diensten kunt u snel en schaal-</a:t>
            </a:r>
          </a:p>
          <a:p>
            <a:pPr eaLnBrk="0" hangingPunct="0"/>
            <a:r>
              <a:rPr lang="nl-NL" sz="3200" dirty="0"/>
              <a:t>baar opbouwen met ons IT-fundament. </a:t>
            </a:r>
          </a:p>
          <a:p>
            <a:pPr eaLnBrk="0" hangingPunct="0"/>
            <a:endParaRPr lang="nl-NL" sz="3200" dirty="0"/>
          </a:p>
          <a:p>
            <a:pPr eaLnBrk="0" hangingPunct="0"/>
            <a:r>
              <a:rPr lang="nl-NL" sz="3200" dirty="0"/>
              <a:t>En u voldoet altijd aan de laatste </a:t>
            </a:r>
            <a:r>
              <a:rPr lang="nl-NL" sz="3200" dirty="0" err="1"/>
              <a:t>veiligheids-eisen</a:t>
            </a:r>
            <a:r>
              <a:rPr lang="nl-NL" sz="3200" dirty="0"/>
              <a:t>, standaarden en regelgeving.</a:t>
            </a:r>
          </a:p>
          <a:p>
            <a:pPr eaLnBrk="0" hangingPunct="0"/>
            <a:endParaRPr lang="nl-NL" sz="3200" dirty="0"/>
          </a:p>
          <a:p>
            <a:pPr eaLnBrk="0" hangingPunct="0"/>
            <a:r>
              <a:rPr lang="nl-NL" sz="3200" dirty="0"/>
              <a:t>Ook zorgt Logius voor betrouwbare verbindingen voor het transport van uw</a:t>
            </a:r>
          </a:p>
          <a:p>
            <a:pPr eaLnBrk="0" hangingPunct="0"/>
            <a:r>
              <a:rPr lang="nl-NL" sz="3200" dirty="0"/>
              <a:t>data naar burgers, bedrijven en overheden.</a:t>
            </a:r>
          </a:p>
        </p:txBody>
      </p:sp>
      <p:pic>
        <p:nvPicPr>
          <p:cNvPr id="2" name="Picture 1">
            <a:extLst>
              <a:ext uri="{FF2B5EF4-FFF2-40B4-BE49-F238E27FC236}">
                <a16:creationId xmlns:a16="http://schemas.microsoft.com/office/drawing/2014/main" id="{74914299-AFBE-4C25-71E6-49A76E866CE0}"/>
              </a:ext>
            </a:extLst>
          </p:cNvPr>
          <p:cNvPicPr>
            <a:picLocks noChangeAspect="1"/>
          </p:cNvPicPr>
          <p:nvPr userDrawn="1"/>
        </p:nvPicPr>
        <p:blipFill>
          <a:blip r:embed="rId7"/>
          <a:stretch>
            <a:fillRect/>
          </a:stretch>
        </p:blipFill>
        <p:spPr>
          <a:xfrm>
            <a:off x="16315973" y="464402"/>
            <a:ext cx="968398" cy="968398"/>
          </a:xfrm>
          <a:prstGeom prst="rect">
            <a:avLst/>
          </a:prstGeom>
        </p:spPr>
      </p:pic>
    </p:spTree>
    <p:extLst>
      <p:ext uri="{BB962C8B-B14F-4D97-AF65-F5344CB8AC3E}">
        <p14:creationId xmlns:p14="http://schemas.microsoft.com/office/powerpoint/2010/main" val="3419063637"/>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6.3 Infrastructuur Tussenblad">
    <p:bg>
      <p:bgPr>
        <a:solidFill>
          <a:srgbClr val="76D2B6"/>
        </a:solidFill>
        <a:effectLst/>
      </p:bgPr>
    </p:bg>
    <p:spTree>
      <p:nvGrpSpPr>
        <p:cNvPr id="1" name=""/>
        <p:cNvGrpSpPr/>
        <p:nvPr/>
      </p:nvGrpSpPr>
      <p:grpSpPr>
        <a:xfrm>
          <a:off x="0" y="0"/>
          <a:ext cx="0" cy="0"/>
          <a:chOff x="0" y="0"/>
          <a:chExt cx="0" cy="0"/>
        </a:xfrm>
      </p:grpSpPr>
      <p:pic>
        <p:nvPicPr>
          <p:cNvPr id="10" name="Picture 15">
            <a:extLst>
              <a:ext uri="{FF2B5EF4-FFF2-40B4-BE49-F238E27FC236}">
                <a16:creationId xmlns:a16="http://schemas.microsoft.com/office/drawing/2014/main" id="{738F7740-F8B1-9D4B-9115-1CD65219D3BF}"/>
              </a:ext>
            </a:extLst>
          </p:cNvPr>
          <p:cNvPicPr>
            <a:picLocks noChangeAspect="1"/>
          </p:cNvPicPr>
          <p:nvPr userDrawn="1"/>
        </p:nvPicPr>
        <p:blipFill>
          <a:blip r:embed="rId2"/>
          <a:stretch>
            <a:fillRect/>
          </a:stretch>
        </p:blipFill>
        <p:spPr>
          <a:xfrm>
            <a:off x="11811987" y="4292600"/>
            <a:ext cx="763200" cy="9439479"/>
          </a:xfrm>
          <a:prstGeom prst="rect">
            <a:avLst/>
          </a:prstGeom>
        </p:spPr>
      </p:pic>
      <p:pic>
        <p:nvPicPr>
          <p:cNvPr id="23" name="Logo">
            <a:extLst>
              <a:ext uri="{FF2B5EF4-FFF2-40B4-BE49-F238E27FC236}">
                <a16:creationId xmlns:a16="http://schemas.microsoft.com/office/drawing/2014/main" id="{7E6F2157-E24D-D946-BAAF-5D051AFAF56E}"/>
              </a:ext>
            </a:extLst>
          </p:cNvPr>
          <p:cNvPicPr>
            <a:picLocks noChangeAspect="1"/>
          </p:cNvPicPr>
          <p:nvPr userDrawn="1"/>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709396" y="-1"/>
            <a:ext cx="968400" cy="2408258"/>
          </a:xfrm>
          <a:prstGeom prst="rect">
            <a:avLst/>
          </a:prstGeom>
        </p:spPr>
      </p:pic>
      <p:sp>
        <p:nvSpPr>
          <p:cNvPr id="31" name="Tekstvak 4">
            <a:extLst>
              <a:ext uri="{FF2B5EF4-FFF2-40B4-BE49-F238E27FC236}">
                <a16:creationId xmlns:a16="http://schemas.microsoft.com/office/drawing/2014/main" id="{1A3A5AC5-777F-FF43-91CA-0AD52F132250}"/>
              </a:ext>
            </a:extLst>
          </p:cNvPr>
          <p:cNvSpPr txBox="1"/>
          <p:nvPr userDrawn="1"/>
        </p:nvSpPr>
        <p:spPr>
          <a:xfrm>
            <a:off x="4904165" y="4322563"/>
            <a:ext cx="6323601" cy="6223494"/>
          </a:xfrm>
          <a:prstGeom prst="rect">
            <a:avLst/>
          </a:prstGeom>
          <a:noFill/>
        </p:spPr>
        <p:txBody>
          <a:bodyPr wrap="square" rtlCol="0">
            <a:noAutofit/>
          </a:bodyPr>
          <a:lstStyle/>
          <a:p>
            <a:pPr algn="r">
              <a:lnSpc>
                <a:spcPct val="92000"/>
              </a:lnSpc>
            </a:pPr>
            <a:r>
              <a:rPr lang="nl-NL" sz="4100" dirty="0">
                <a:solidFill>
                  <a:schemeClr val="bg1">
                    <a:alpha val="50000"/>
                  </a:schemeClr>
                </a:solidFill>
              </a:rPr>
              <a:t>Toegang</a:t>
            </a:r>
          </a:p>
          <a:p>
            <a:pPr algn="r">
              <a:lnSpc>
                <a:spcPct val="92000"/>
              </a:lnSpc>
            </a:pPr>
            <a:endParaRPr lang="nl-NL" sz="4100" dirty="0">
              <a:solidFill>
                <a:schemeClr val="bg1">
                  <a:alpha val="50000"/>
                </a:schemeClr>
              </a:solidFill>
            </a:endParaRPr>
          </a:p>
          <a:p>
            <a:pPr algn="r">
              <a:lnSpc>
                <a:spcPct val="92000"/>
              </a:lnSpc>
            </a:pPr>
            <a:r>
              <a:rPr lang="nl-NL" sz="4100" dirty="0">
                <a:solidFill>
                  <a:schemeClr val="bg1">
                    <a:alpha val="50000"/>
                  </a:schemeClr>
                </a:solidFill>
              </a:rPr>
              <a:t>Interactie</a:t>
            </a:r>
          </a:p>
          <a:p>
            <a:pPr algn="r">
              <a:lnSpc>
                <a:spcPct val="92000"/>
              </a:lnSpc>
            </a:pPr>
            <a:endParaRPr lang="nl-NL" sz="4100" dirty="0">
              <a:solidFill>
                <a:schemeClr val="bg1">
                  <a:alpha val="50000"/>
                </a:schemeClr>
              </a:solidFill>
            </a:endParaRPr>
          </a:p>
          <a:p>
            <a:pPr algn="r">
              <a:lnSpc>
                <a:spcPct val="92000"/>
              </a:lnSpc>
            </a:pPr>
            <a:r>
              <a:rPr lang="nl-NL" sz="4100" dirty="0">
                <a:solidFill>
                  <a:schemeClr val="bg1">
                    <a:alpha val="50000"/>
                  </a:schemeClr>
                </a:solidFill>
              </a:rPr>
              <a:t>Gegevensuitwisseling</a:t>
            </a:r>
          </a:p>
          <a:p>
            <a:pPr algn="r">
              <a:lnSpc>
                <a:spcPct val="92000"/>
              </a:lnSpc>
            </a:pPr>
            <a:endParaRPr lang="nl-NL" sz="4100" dirty="0">
              <a:solidFill>
                <a:schemeClr val="bg1">
                  <a:alpha val="50000"/>
                </a:schemeClr>
              </a:solidFill>
            </a:endParaRPr>
          </a:p>
          <a:p>
            <a:pPr algn="r">
              <a:lnSpc>
                <a:spcPct val="92000"/>
              </a:lnSpc>
            </a:pPr>
            <a:r>
              <a:rPr lang="nl-NL" sz="4100" dirty="0">
                <a:solidFill>
                  <a:schemeClr val="tx1"/>
                </a:solidFill>
              </a:rPr>
              <a:t>Infrastructuur</a:t>
            </a:r>
          </a:p>
          <a:p>
            <a:pPr algn="r">
              <a:lnSpc>
                <a:spcPct val="92000"/>
              </a:lnSpc>
            </a:pPr>
            <a:endParaRPr lang="nl-NL" sz="4100" dirty="0">
              <a:solidFill>
                <a:schemeClr val="bg1">
                  <a:alpha val="50000"/>
                </a:schemeClr>
              </a:solidFill>
            </a:endParaRPr>
          </a:p>
          <a:p>
            <a:pPr algn="r">
              <a:lnSpc>
                <a:spcPct val="92000"/>
              </a:lnSpc>
            </a:pPr>
            <a:r>
              <a:rPr lang="nl-NL" sz="4100" dirty="0">
                <a:solidFill>
                  <a:schemeClr val="bg1">
                    <a:alpha val="50000"/>
                  </a:schemeClr>
                </a:solidFill>
              </a:rPr>
              <a:t>Regie op stelsels</a:t>
            </a:r>
            <a:br>
              <a:rPr lang="nl-NL" sz="4100" dirty="0">
                <a:solidFill>
                  <a:schemeClr val="bg1">
                    <a:alpha val="50000"/>
                  </a:schemeClr>
                </a:solidFill>
              </a:rPr>
            </a:br>
            <a:r>
              <a:rPr lang="nl-NL" sz="4100" dirty="0">
                <a:solidFill>
                  <a:schemeClr val="bg1">
                    <a:alpha val="50000"/>
                  </a:schemeClr>
                </a:solidFill>
              </a:rPr>
              <a:t>en standaarden</a:t>
            </a:r>
          </a:p>
        </p:txBody>
      </p:sp>
      <p:sp>
        <p:nvSpPr>
          <p:cNvPr id="33" name="Oval 32">
            <a:extLst>
              <a:ext uri="{FF2B5EF4-FFF2-40B4-BE49-F238E27FC236}">
                <a16:creationId xmlns:a16="http://schemas.microsoft.com/office/drawing/2014/main" id="{2C71E140-DB11-0642-A23F-68EB8D19B9DE}"/>
              </a:ext>
            </a:extLst>
          </p:cNvPr>
          <p:cNvSpPr/>
          <p:nvPr userDrawn="1"/>
        </p:nvSpPr>
        <p:spPr>
          <a:xfrm>
            <a:off x="11812587" y="4292600"/>
            <a:ext cx="762001" cy="762001"/>
          </a:xfrm>
          <a:prstGeom prst="ellipse">
            <a:avLst/>
          </a:prstGeom>
          <a:solidFill>
            <a:schemeClr val="bg1">
              <a:alpha val="4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endParaRPr lang="en-NL" sz="1000" dirty="0">
              <a:solidFill>
                <a:schemeClr val="bg1"/>
              </a:solidFill>
              <a:latin typeface="Verdana"/>
            </a:endParaRPr>
          </a:p>
        </p:txBody>
      </p:sp>
      <p:sp>
        <p:nvSpPr>
          <p:cNvPr id="34" name="Oval 33">
            <a:extLst>
              <a:ext uri="{FF2B5EF4-FFF2-40B4-BE49-F238E27FC236}">
                <a16:creationId xmlns:a16="http://schemas.microsoft.com/office/drawing/2014/main" id="{154A9591-FEF9-7A41-9C49-A97E608BF217}"/>
              </a:ext>
            </a:extLst>
          </p:cNvPr>
          <p:cNvSpPr/>
          <p:nvPr userDrawn="1"/>
        </p:nvSpPr>
        <p:spPr>
          <a:xfrm>
            <a:off x="11812587" y="5444920"/>
            <a:ext cx="762001" cy="762001"/>
          </a:xfrm>
          <a:prstGeom prst="ellipse">
            <a:avLst/>
          </a:prstGeom>
          <a:solidFill>
            <a:schemeClr val="bg1">
              <a:alpha val="4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endParaRPr lang="en-NL" sz="1000" dirty="0">
              <a:solidFill>
                <a:schemeClr val="bg1"/>
              </a:solidFill>
              <a:latin typeface="Verdana"/>
            </a:endParaRPr>
          </a:p>
        </p:txBody>
      </p:sp>
      <p:sp>
        <p:nvSpPr>
          <p:cNvPr id="35" name="Oval 34">
            <a:extLst>
              <a:ext uri="{FF2B5EF4-FFF2-40B4-BE49-F238E27FC236}">
                <a16:creationId xmlns:a16="http://schemas.microsoft.com/office/drawing/2014/main" id="{0FFBB216-F44A-8140-AC57-7CEDEA0A081E}"/>
              </a:ext>
            </a:extLst>
          </p:cNvPr>
          <p:cNvSpPr/>
          <p:nvPr userDrawn="1"/>
        </p:nvSpPr>
        <p:spPr>
          <a:xfrm>
            <a:off x="11812586" y="6597168"/>
            <a:ext cx="762001" cy="762001"/>
          </a:xfrm>
          <a:prstGeom prst="ellipse">
            <a:avLst/>
          </a:prstGeom>
          <a:solidFill>
            <a:schemeClr val="bg1">
              <a:alpha val="4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endParaRPr lang="en-NL" sz="1000" dirty="0">
              <a:solidFill>
                <a:schemeClr val="bg1"/>
              </a:solidFill>
              <a:latin typeface="Verdana"/>
            </a:endParaRPr>
          </a:p>
        </p:txBody>
      </p:sp>
      <p:sp>
        <p:nvSpPr>
          <p:cNvPr id="36" name="Oval 35">
            <a:extLst>
              <a:ext uri="{FF2B5EF4-FFF2-40B4-BE49-F238E27FC236}">
                <a16:creationId xmlns:a16="http://schemas.microsoft.com/office/drawing/2014/main" id="{A7872D1F-FE40-6146-91C8-80D5B680D5F2}"/>
              </a:ext>
            </a:extLst>
          </p:cNvPr>
          <p:cNvSpPr/>
          <p:nvPr userDrawn="1"/>
        </p:nvSpPr>
        <p:spPr>
          <a:xfrm>
            <a:off x="11811772" y="7749488"/>
            <a:ext cx="762001" cy="762001"/>
          </a:xfrm>
          <a:prstGeom prst="ellipse">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endParaRPr lang="en-NL" sz="1000" dirty="0">
              <a:solidFill>
                <a:schemeClr val="bg1"/>
              </a:solidFill>
              <a:latin typeface="Verdana"/>
            </a:endParaRPr>
          </a:p>
        </p:txBody>
      </p:sp>
      <p:sp>
        <p:nvSpPr>
          <p:cNvPr id="37" name="Oval 36">
            <a:extLst>
              <a:ext uri="{FF2B5EF4-FFF2-40B4-BE49-F238E27FC236}">
                <a16:creationId xmlns:a16="http://schemas.microsoft.com/office/drawing/2014/main" id="{3E68C964-8D94-6245-A0C5-884F65E650FC}"/>
              </a:ext>
            </a:extLst>
          </p:cNvPr>
          <p:cNvSpPr/>
          <p:nvPr userDrawn="1"/>
        </p:nvSpPr>
        <p:spPr>
          <a:xfrm>
            <a:off x="11812586" y="8901736"/>
            <a:ext cx="762001" cy="762001"/>
          </a:xfrm>
          <a:prstGeom prst="ellipse">
            <a:avLst/>
          </a:prstGeom>
          <a:solidFill>
            <a:schemeClr val="bg1">
              <a:alpha val="4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endParaRPr lang="en-NL" sz="1000" dirty="0">
              <a:solidFill>
                <a:schemeClr val="bg1"/>
              </a:solidFill>
              <a:latin typeface="Verdana"/>
            </a:endParaRPr>
          </a:p>
        </p:txBody>
      </p:sp>
    </p:spTree>
    <p:extLst>
      <p:ext uri="{BB962C8B-B14F-4D97-AF65-F5344CB8AC3E}">
        <p14:creationId xmlns:p14="http://schemas.microsoft.com/office/powerpoint/2010/main" val="1217934501"/>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6.4 Infrastructuur Tussenblad met tekst">
    <p:bg>
      <p:bgPr>
        <a:solidFill>
          <a:srgbClr val="76D2B6"/>
        </a:solidFill>
        <a:effectLst/>
      </p:bgPr>
    </p:bg>
    <p:spTree>
      <p:nvGrpSpPr>
        <p:cNvPr id="1" name=""/>
        <p:cNvGrpSpPr/>
        <p:nvPr/>
      </p:nvGrpSpPr>
      <p:grpSpPr>
        <a:xfrm>
          <a:off x="0" y="0"/>
          <a:ext cx="0" cy="0"/>
          <a:chOff x="0" y="0"/>
          <a:chExt cx="0" cy="0"/>
        </a:xfrm>
      </p:grpSpPr>
      <p:pic>
        <p:nvPicPr>
          <p:cNvPr id="12" name="Logo">
            <a:extLst>
              <a:ext uri="{FF2B5EF4-FFF2-40B4-BE49-F238E27FC236}">
                <a16:creationId xmlns:a16="http://schemas.microsoft.com/office/drawing/2014/main" id="{7CFF2726-F60B-0C4F-B20D-21B8667950DB}"/>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709396" y="-1"/>
            <a:ext cx="968400" cy="2408258"/>
          </a:xfrm>
          <a:prstGeom prst="rect">
            <a:avLst/>
          </a:prstGeom>
        </p:spPr>
      </p:pic>
      <p:sp>
        <p:nvSpPr>
          <p:cNvPr id="31" name="Text Placeholder 5">
            <a:extLst>
              <a:ext uri="{FF2B5EF4-FFF2-40B4-BE49-F238E27FC236}">
                <a16:creationId xmlns:a16="http://schemas.microsoft.com/office/drawing/2014/main" id="{A5AF8086-D262-5648-A91E-50156F108E52}"/>
              </a:ext>
            </a:extLst>
          </p:cNvPr>
          <p:cNvSpPr>
            <a:spLocks noGrp="1"/>
          </p:cNvSpPr>
          <p:nvPr>
            <p:ph type="body" sz="quarter" idx="10"/>
          </p:nvPr>
        </p:nvSpPr>
        <p:spPr>
          <a:xfrm>
            <a:off x="13589010" y="4404188"/>
            <a:ext cx="9637381" cy="3870324"/>
          </a:xfrm>
        </p:spPr>
        <p:txBody>
          <a:bodyPr/>
          <a:lstStyle>
            <a:lvl1pPr>
              <a:defRPr sz="3200">
                <a:solidFill>
                  <a:schemeClr val="tx1"/>
                </a:solidFill>
              </a:defRPr>
            </a:lvl1pPr>
            <a:lvl2pPr>
              <a:defRPr sz="3200">
                <a:solidFill>
                  <a:schemeClr val="bg1"/>
                </a:solidFill>
              </a:defRPr>
            </a:lvl2pPr>
            <a:lvl3pPr>
              <a:defRPr sz="3200">
                <a:solidFill>
                  <a:schemeClr val="bg1"/>
                </a:solidFill>
              </a:defRPr>
            </a:lvl3pPr>
            <a:lvl4pPr>
              <a:defRPr sz="3200">
                <a:solidFill>
                  <a:schemeClr val="bg1"/>
                </a:solidFill>
              </a:defRPr>
            </a:lvl4pPr>
            <a:lvl5pPr>
              <a:defRPr sz="3200">
                <a:solidFill>
                  <a:schemeClr val="bg1"/>
                </a:solidFill>
              </a:defRPr>
            </a:lvl5pPr>
          </a:lstStyle>
          <a:p>
            <a:pPr lvl="0"/>
            <a:r>
              <a:rPr lang="en-GB" dirty="0"/>
              <a:t>Click to edit Master text styles</a:t>
            </a:r>
          </a:p>
        </p:txBody>
      </p:sp>
      <p:pic>
        <p:nvPicPr>
          <p:cNvPr id="11" name="Picture 15">
            <a:extLst>
              <a:ext uri="{FF2B5EF4-FFF2-40B4-BE49-F238E27FC236}">
                <a16:creationId xmlns:a16="http://schemas.microsoft.com/office/drawing/2014/main" id="{7AF040C1-1DED-ED43-A633-83D91253C518}"/>
              </a:ext>
            </a:extLst>
          </p:cNvPr>
          <p:cNvPicPr>
            <a:picLocks noChangeAspect="1"/>
          </p:cNvPicPr>
          <p:nvPr userDrawn="1"/>
        </p:nvPicPr>
        <p:blipFill>
          <a:blip r:embed="rId4"/>
          <a:stretch>
            <a:fillRect/>
          </a:stretch>
        </p:blipFill>
        <p:spPr>
          <a:xfrm>
            <a:off x="11811987" y="4292600"/>
            <a:ext cx="763200" cy="9439479"/>
          </a:xfrm>
          <a:prstGeom prst="rect">
            <a:avLst/>
          </a:prstGeom>
        </p:spPr>
      </p:pic>
      <p:sp>
        <p:nvSpPr>
          <p:cNvPr id="13" name="Tekstvak 4">
            <a:extLst>
              <a:ext uri="{FF2B5EF4-FFF2-40B4-BE49-F238E27FC236}">
                <a16:creationId xmlns:a16="http://schemas.microsoft.com/office/drawing/2014/main" id="{BC259F1C-E3C2-EC46-B413-D3F94C370A1A}"/>
              </a:ext>
            </a:extLst>
          </p:cNvPr>
          <p:cNvSpPr txBox="1"/>
          <p:nvPr userDrawn="1"/>
        </p:nvSpPr>
        <p:spPr>
          <a:xfrm>
            <a:off x="4904165" y="4322563"/>
            <a:ext cx="6323601" cy="6223494"/>
          </a:xfrm>
          <a:prstGeom prst="rect">
            <a:avLst/>
          </a:prstGeom>
          <a:noFill/>
        </p:spPr>
        <p:txBody>
          <a:bodyPr wrap="square" rtlCol="0">
            <a:noAutofit/>
          </a:bodyPr>
          <a:lstStyle/>
          <a:p>
            <a:pPr algn="r">
              <a:lnSpc>
                <a:spcPct val="92000"/>
              </a:lnSpc>
            </a:pPr>
            <a:r>
              <a:rPr lang="nl-NL" sz="4100" dirty="0">
                <a:solidFill>
                  <a:schemeClr val="bg1">
                    <a:alpha val="50000"/>
                  </a:schemeClr>
                </a:solidFill>
              </a:rPr>
              <a:t>Toegang</a:t>
            </a:r>
          </a:p>
          <a:p>
            <a:pPr algn="r">
              <a:lnSpc>
                <a:spcPct val="92000"/>
              </a:lnSpc>
            </a:pPr>
            <a:endParaRPr lang="nl-NL" sz="4100" dirty="0">
              <a:solidFill>
                <a:schemeClr val="bg1">
                  <a:alpha val="50000"/>
                </a:schemeClr>
              </a:solidFill>
            </a:endParaRPr>
          </a:p>
          <a:p>
            <a:pPr algn="r">
              <a:lnSpc>
                <a:spcPct val="92000"/>
              </a:lnSpc>
            </a:pPr>
            <a:r>
              <a:rPr lang="nl-NL" sz="4100" dirty="0">
                <a:solidFill>
                  <a:schemeClr val="bg1">
                    <a:alpha val="50000"/>
                  </a:schemeClr>
                </a:solidFill>
              </a:rPr>
              <a:t>Interactie</a:t>
            </a:r>
          </a:p>
          <a:p>
            <a:pPr algn="r">
              <a:lnSpc>
                <a:spcPct val="92000"/>
              </a:lnSpc>
            </a:pPr>
            <a:endParaRPr lang="nl-NL" sz="4100" dirty="0">
              <a:solidFill>
                <a:schemeClr val="bg1">
                  <a:alpha val="50000"/>
                </a:schemeClr>
              </a:solidFill>
            </a:endParaRPr>
          </a:p>
          <a:p>
            <a:pPr algn="r">
              <a:lnSpc>
                <a:spcPct val="92000"/>
              </a:lnSpc>
            </a:pPr>
            <a:r>
              <a:rPr lang="nl-NL" sz="4100" dirty="0">
                <a:solidFill>
                  <a:schemeClr val="bg1">
                    <a:alpha val="50000"/>
                  </a:schemeClr>
                </a:solidFill>
              </a:rPr>
              <a:t>Gegevensuitwisseling</a:t>
            </a:r>
          </a:p>
          <a:p>
            <a:pPr algn="r">
              <a:lnSpc>
                <a:spcPct val="92000"/>
              </a:lnSpc>
            </a:pPr>
            <a:endParaRPr lang="nl-NL" sz="4100" dirty="0">
              <a:solidFill>
                <a:schemeClr val="bg1">
                  <a:alpha val="50000"/>
                </a:schemeClr>
              </a:solidFill>
            </a:endParaRPr>
          </a:p>
          <a:p>
            <a:pPr algn="r">
              <a:lnSpc>
                <a:spcPct val="92000"/>
              </a:lnSpc>
            </a:pPr>
            <a:r>
              <a:rPr lang="nl-NL" sz="4100" dirty="0">
                <a:solidFill>
                  <a:schemeClr val="tx1"/>
                </a:solidFill>
              </a:rPr>
              <a:t>Infrastructuur</a:t>
            </a:r>
          </a:p>
          <a:p>
            <a:pPr algn="r">
              <a:lnSpc>
                <a:spcPct val="92000"/>
              </a:lnSpc>
            </a:pPr>
            <a:endParaRPr lang="nl-NL" sz="4100" dirty="0">
              <a:solidFill>
                <a:schemeClr val="bg1">
                  <a:alpha val="50000"/>
                </a:schemeClr>
              </a:solidFill>
            </a:endParaRPr>
          </a:p>
          <a:p>
            <a:pPr algn="r">
              <a:lnSpc>
                <a:spcPct val="92000"/>
              </a:lnSpc>
            </a:pPr>
            <a:r>
              <a:rPr lang="nl-NL" sz="4100" dirty="0">
                <a:solidFill>
                  <a:schemeClr val="bg1">
                    <a:alpha val="50000"/>
                  </a:schemeClr>
                </a:solidFill>
              </a:rPr>
              <a:t>Regie op stelsels</a:t>
            </a:r>
            <a:br>
              <a:rPr lang="nl-NL" sz="4100" dirty="0">
                <a:solidFill>
                  <a:schemeClr val="bg1">
                    <a:alpha val="50000"/>
                  </a:schemeClr>
                </a:solidFill>
              </a:rPr>
            </a:br>
            <a:r>
              <a:rPr lang="nl-NL" sz="4100" dirty="0">
                <a:solidFill>
                  <a:schemeClr val="bg1">
                    <a:alpha val="50000"/>
                  </a:schemeClr>
                </a:solidFill>
              </a:rPr>
              <a:t>en standaarden</a:t>
            </a:r>
          </a:p>
        </p:txBody>
      </p:sp>
      <p:sp>
        <p:nvSpPr>
          <p:cNvPr id="14" name="Oval 32">
            <a:extLst>
              <a:ext uri="{FF2B5EF4-FFF2-40B4-BE49-F238E27FC236}">
                <a16:creationId xmlns:a16="http://schemas.microsoft.com/office/drawing/2014/main" id="{1D721FE9-F24B-4D4A-AC5F-EB4DDF2527DB}"/>
              </a:ext>
            </a:extLst>
          </p:cNvPr>
          <p:cNvSpPr/>
          <p:nvPr userDrawn="1"/>
        </p:nvSpPr>
        <p:spPr>
          <a:xfrm>
            <a:off x="11812587" y="4292600"/>
            <a:ext cx="762001" cy="762001"/>
          </a:xfrm>
          <a:prstGeom prst="ellipse">
            <a:avLst/>
          </a:prstGeom>
          <a:solidFill>
            <a:schemeClr val="bg1">
              <a:alpha val="4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endParaRPr lang="en-NL" sz="1000" dirty="0">
              <a:solidFill>
                <a:schemeClr val="bg1"/>
              </a:solidFill>
              <a:latin typeface="Verdana"/>
            </a:endParaRPr>
          </a:p>
        </p:txBody>
      </p:sp>
      <p:sp>
        <p:nvSpPr>
          <p:cNvPr id="15" name="Oval 33">
            <a:extLst>
              <a:ext uri="{FF2B5EF4-FFF2-40B4-BE49-F238E27FC236}">
                <a16:creationId xmlns:a16="http://schemas.microsoft.com/office/drawing/2014/main" id="{94ECE607-DDA9-3A41-BE7D-F056EAF49323}"/>
              </a:ext>
            </a:extLst>
          </p:cNvPr>
          <p:cNvSpPr/>
          <p:nvPr userDrawn="1"/>
        </p:nvSpPr>
        <p:spPr>
          <a:xfrm>
            <a:off x="11812587" y="5444920"/>
            <a:ext cx="762001" cy="762001"/>
          </a:xfrm>
          <a:prstGeom prst="ellipse">
            <a:avLst/>
          </a:prstGeom>
          <a:solidFill>
            <a:schemeClr val="bg1">
              <a:alpha val="4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endParaRPr lang="en-NL" sz="1000" dirty="0">
              <a:solidFill>
                <a:schemeClr val="bg1"/>
              </a:solidFill>
              <a:latin typeface="Verdana"/>
            </a:endParaRPr>
          </a:p>
        </p:txBody>
      </p:sp>
      <p:sp>
        <p:nvSpPr>
          <p:cNvPr id="16" name="Oval 34">
            <a:extLst>
              <a:ext uri="{FF2B5EF4-FFF2-40B4-BE49-F238E27FC236}">
                <a16:creationId xmlns:a16="http://schemas.microsoft.com/office/drawing/2014/main" id="{807B1A37-37B2-0C47-9EC0-0EEA4A6E7794}"/>
              </a:ext>
            </a:extLst>
          </p:cNvPr>
          <p:cNvSpPr/>
          <p:nvPr userDrawn="1"/>
        </p:nvSpPr>
        <p:spPr>
          <a:xfrm>
            <a:off x="11812586" y="6597168"/>
            <a:ext cx="762001" cy="762001"/>
          </a:xfrm>
          <a:prstGeom prst="ellipse">
            <a:avLst/>
          </a:prstGeom>
          <a:solidFill>
            <a:schemeClr val="bg1">
              <a:alpha val="4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endParaRPr lang="en-NL" sz="1000" dirty="0">
              <a:solidFill>
                <a:schemeClr val="bg1"/>
              </a:solidFill>
              <a:latin typeface="Verdana"/>
            </a:endParaRPr>
          </a:p>
        </p:txBody>
      </p:sp>
      <p:sp>
        <p:nvSpPr>
          <p:cNvPr id="17" name="Oval 35">
            <a:extLst>
              <a:ext uri="{FF2B5EF4-FFF2-40B4-BE49-F238E27FC236}">
                <a16:creationId xmlns:a16="http://schemas.microsoft.com/office/drawing/2014/main" id="{E903D0F7-91CB-0C4D-8256-A09768662E4C}"/>
              </a:ext>
            </a:extLst>
          </p:cNvPr>
          <p:cNvSpPr/>
          <p:nvPr userDrawn="1"/>
        </p:nvSpPr>
        <p:spPr>
          <a:xfrm>
            <a:off x="11811772" y="7749488"/>
            <a:ext cx="762001" cy="762001"/>
          </a:xfrm>
          <a:prstGeom prst="ellipse">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endParaRPr lang="en-NL" sz="1000" dirty="0">
              <a:solidFill>
                <a:schemeClr val="bg1"/>
              </a:solidFill>
              <a:latin typeface="Verdana"/>
            </a:endParaRPr>
          </a:p>
        </p:txBody>
      </p:sp>
      <p:sp>
        <p:nvSpPr>
          <p:cNvPr id="18" name="Oval 36">
            <a:extLst>
              <a:ext uri="{FF2B5EF4-FFF2-40B4-BE49-F238E27FC236}">
                <a16:creationId xmlns:a16="http://schemas.microsoft.com/office/drawing/2014/main" id="{C0B59731-B5B7-0E4D-9C38-284F2359C9AE}"/>
              </a:ext>
            </a:extLst>
          </p:cNvPr>
          <p:cNvSpPr/>
          <p:nvPr userDrawn="1"/>
        </p:nvSpPr>
        <p:spPr>
          <a:xfrm>
            <a:off x="11812586" y="8901736"/>
            <a:ext cx="762001" cy="762001"/>
          </a:xfrm>
          <a:prstGeom prst="ellipse">
            <a:avLst/>
          </a:prstGeom>
          <a:solidFill>
            <a:schemeClr val="bg1">
              <a:alpha val="4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endParaRPr lang="en-NL" sz="1000" dirty="0">
              <a:solidFill>
                <a:schemeClr val="bg1"/>
              </a:solidFill>
              <a:latin typeface="Verdana"/>
            </a:endParaRPr>
          </a:p>
        </p:txBody>
      </p:sp>
    </p:spTree>
    <p:extLst>
      <p:ext uri="{BB962C8B-B14F-4D97-AF65-F5344CB8AC3E}">
        <p14:creationId xmlns:p14="http://schemas.microsoft.com/office/powerpoint/2010/main" val="2881724787"/>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6.5 Infrastructuur Tussenblad Mint">
    <p:bg>
      <p:bgPr>
        <a:solidFill>
          <a:srgbClr val="76D2B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55837" y="3439355"/>
            <a:ext cx="19917447" cy="3995114"/>
          </a:xfrm>
        </p:spPr>
        <p:txBody>
          <a:bodyPr anchor="b">
            <a:normAutofit/>
          </a:bodyPr>
          <a:lstStyle>
            <a:lvl1pPr algn="ctr">
              <a:lnSpc>
                <a:spcPct val="100000"/>
              </a:lnSpc>
              <a:defRPr sz="8400">
                <a:solidFill>
                  <a:schemeClr val="tx1"/>
                </a:solidFill>
              </a:defRPr>
            </a:lvl1pPr>
          </a:lstStyle>
          <a:p>
            <a:r>
              <a:rPr lang="nl-NL" dirty="0"/>
              <a:t>Click </a:t>
            </a:r>
            <a:r>
              <a:rPr lang="nl-NL" dirty="0" err="1"/>
              <a:t>to</a:t>
            </a:r>
            <a:r>
              <a:rPr lang="nl-NL" dirty="0"/>
              <a:t> </a:t>
            </a:r>
            <a:r>
              <a:rPr lang="nl-NL" dirty="0" err="1"/>
              <a:t>edit</a:t>
            </a:r>
            <a:r>
              <a:rPr lang="nl-NL" dirty="0"/>
              <a:t> Master </a:t>
            </a:r>
            <a:r>
              <a:rPr lang="nl-NL" dirty="0" err="1"/>
              <a:t>title</a:t>
            </a:r>
            <a:r>
              <a:rPr lang="nl-NL" dirty="0"/>
              <a:t> </a:t>
            </a:r>
            <a:r>
              <a:rPr lang="nl-NL" dirty="0" err="1"/>
              <a:t>style</a:t>
            </a:r>
            <a:endParaRPr lang="nl-NL" dirty="0"/>
          </a:p>
        </p:txBody>
      </p:sp>
      <p:sp>
        <p:nvSpPr>
          <p:cNvPr id="4" name="Tekstvak 3">
            <a:extLst>
              <a:ext uri="{FF2B5EF4-FFF2-40B4-BE49-F238E27FC236}">
                <a16:creationId xmlns:a16="http://schemas.microsoft.com/office/drawing/2014/main" id="{35CA31EA-DB7A-4D23-BFD2-CB6577085181}"/>
              </a:ext>
            </a:extLst>
          </p:cNvPr>
          <p:cNvSpPr txBox="1"/>
          <p:nvPr userDrawn="1"/>
        </p:nvSpPr>
        <p:spPr>
          <a:xfrm>
            <a:off x="12861697" y="10802400"/>
            <a:ext cx="8070575" cy="763200"/>
          </a:xfrm>
          <a:prstGeom prst="rect">
            <a:avLst/>
          </a:prstGeom>
          <a:noFill/>
        </p:spPr>
        <p:txBody>
          <a:bodyPr wrap="square" rtlCol="0" anchor="ctr">
            <a:noAutofit/>
          </a:bodyPr>
          <a:lstStyle/>
          <a:p>
            <a:pPr algn="l"/>
            <a:r>
              <a:rPr lang="nl-NL" sz="2600" b="1" dirty="0">
                <a:solidFill>
                  <a:schemeClr val="tx1"/>
                </a:solidFill>
              </a:rPr>
              <a:t>Infrastructuur</a:t>
            </a:r>
          </a:p>
        </p:txBody>
      </p:sp>
      <p:pic>
        <p:nvPicPr>
          <p:cNvPr id="6" name="Logo">
            <a:extLst>
              <a:ext uri="{FF2B5EF4-FFF2-40B4-BE49-F238E27FC236}">
                <a16:creationId xmlns:a16="http://schemas.microsoft.com/office/drawing/2014/main" id="{C1258A58-5CCE-4F6F-B3CF-DC888064F92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709387" y="-1"/>
            <a:ext cx="968400" cy="2408258"/>
          </a:xfrm>
          <a:prstGeom prst="rect">
            <a:avLst/>
          </a:prstGeom>
        </p:spPr>
      </p:pic>
      <p:sp>
        <p:nvSpPr>
          <p:cNvPr id="10" name="Rechthoek 9">
            <a:extLst>
              <a:ext uri="{FF2B5EF4-FFF2-40B4-BE49-F238E27FC236}">
                <a16:creationId xmlns:a16="http://schemas.microsoft.com/office/drawing/2014/main" id="{0811765C-CAE6-B14F-A579-DA3EA0A88197}"/>
              </a:ext>
            </a:extLst>
          </p:cNvPr>
          <p:cNvSpPr/>
          <p:nvPr userDrawn="1"/>
        </p:nvSpPr>
        <p:spPr>
          <a:xfrm>
            <a:off x="11811987" y="11182471"/>
            <a:ext cx="763200" cy="2533529"/>
          </a:xfrm>
          <a:prstGeom prst="rect">
            <a:avLst/>
          </a:prstGeom>
          <a:solidFill>
            <a:srgbClr val="E4F6F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pic>
        <p:nvPicPr>
          <p:cNvPr id="7" name="Afbeelding 6">
            <a:extLst>
              <a:ext uri="{FF2B5EF4-FFF2-40B4-BE49-F238E27FC236}">
                <a16:creationId xmlns:a16="http://schemas.microsoft.com/office/drawing/2014/main" id="{216904F4-0A6E-744D-836B-F6FF112AC14B}"/>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1811987" y="10802400"/>
            <a:ext cx="763200" cy="763200"/>
          </a:xfrm>
          <a:prstGeom prst="rect">
            <a:avLst/>
          </a:prstGeom>
        </p:spPr>
      </p:pic>
      <p:pic>
        <p:nvPicPr>
          <p:cNvPr id="5" name="Picture 4">
            <a:extLst>
              <a:ext uri="{FF2B5EF4-FFF2-40B4-BE49-F238E27FC236}">
                <a16:creationId xmlns:a16="http://schemas.microsoft.com/office/drawing/2014/main" id="{2FF7B14F-6C21-6D90-679C-3B7123B5E6D5}"/>
              </a:ext>
            </a:extLst>
          </p:cNvPr>
          <p:cNvPicPr>
            <a:picLocks noChangeAspect="1"/>
          </p:cNvPicPr>
          <p:nvPr userDrawn="1"/>
        </p:nvPicPr>
        <p:blipFill>
          <a:blip r:embed="rId5"/>
          <a:stretch>
            <a:fillRect/>
          </a:stretch>
        </p:blipFill>
        <p:spPr>
          <a:xfrm>
            <a:off x="11811987" y="10802400"/>
            <a:ext cx="763200" cy="763200"/>
          </a:xfrm>
          <a:prstGeom prst="rect">
            <a:avLst/>
          </a:prstGeom>
        </p:spPr>
      </p:pic>
    </p:spTree>
    <p:extLst>
      <p:ext uri="{BB962C8B-B14F-4D97-AF65-F5344CB8AC3E}">
        <p14:creationId xmlns:p14="http://schemas.microsoft.com/office/powerpoint/2010/main" val="18426346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8 Inhoudsopgave">
    <p:spTree>
      <p:nvGrpSpPr>
        <p:cNvPr id="1" name=""/>
        <p:cNvGrpSpPr/>
        <p:nvPr/>
      </p:nvGrpSpPr>
      <p:grpSpPr>
        <a:xfrm>
          <a:off x="0" y="0"/>
          <a:ext cx="0" cy="0"/>
          <a:chOff x="0" y="0"/>
          <a:chExt cx="0" cy="0"/>
        </a:xfrm>
      </p:grpSpPr>
      <p:pic>
        <p:nvPicPr>
          <p:cNvPr id="4" name="Afbeelding 3">
            <a:extLst>
              <a:ext uri="{FF2B5EF4-FFF2-40B4-BE49-F238E27FC236}">
                <a16:creationId xmlns:a16="http://schemas.microsoft.com/office/drawing/2014/main" id="{7BD0246A-8E6E-4946-A02D-8616ACF30ED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48756" y="3276600"/>
            <a:ext cx="11366500" cy="10439400"/>
          </a:xfrm>
          <a:prstGeom prst="rect">
            <a:avLst/>
          </a:prstGeom>
        </p:spPr>
      </p:pic>
      <p:sp>
        <p:nvSpPr>
          <p:cNvPr id="5" name="Date Placeholder 4"/>
          <p:cNvSpPr>
            <a:spLocks noGrp="1"/>
          </p:cNvSpPr>
          <p:nvPr>
            <p:ph type="dt" sz="half" idx="10"/>
          </p:nvPr>
        </p:nvSpPr>
        <p:spPr/>
        <p:txBody>
          <a:bodyPr/>
          <a:lstStyle/>
          <a:p>
            <a:r>
              <a:rPr lang="nl-NL"/>
              <a:t>26 augustus 2021</a:t>
            </a:r>
            <a:endParaRPr lang="nl-NL" dirty="0"/>
          </a:p>
        </p:txBody>
      </p:sp>
      <p:sp>
        <p:nvSpPr>
          <p:cNvPr id="7" name="Slide Number Placeholder 6"/>
          <p:cNvSpPr>
            <a:spLocks noGrp="1"/>
          </p:cNvSpPr>
          <p:nvPr>
            <p:ph type="sldNum" sz="quarter" idx="12"/>
          </p:nvPr>
        </p:nvSpPr>
        <p:spPr/>
        <p:txBody>
          <a:bodyPr/>
          <a:lstStyle/>
          <a:p>
            <a:fld id="{58A012CB-14D3-4B29-B9BE-EBD198EAE235}" type="slidenum">
              <a:rPr lang="nl-NL" smtClean="0"/>
              <a:t>‹nr.›</a:t>
            </a:fld>
            <a:endParaRPr lang="nl-NL" dirty="0"/>
          </a:p>
        </p:txBody>
      </p:sp>
      <p:pic>
        <p:nvPicPr>
          <p:cNvPr id="13" name="Logo">
            <a:extLst>
              <a:ext uri="{FF2B5EF4-FFF2-40B4-BE49-F238E27FC236}">
                <a16:creationId xmlns:a16="http://schemas.microsoft.com/office/drawing/2014/main" id="{A93AF3DA-9BC0-6B4B-9CBD-99BCF696C1F0}"/>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709387" y="-1"/>
            <a:ext cx="968400" cy="2408258"/>
          </a:xfrm>
          <a:prstGeom prst="rect">
            <a:avLst/>
          </a:prstGeom>
        </p:spPr>
      </p:pic>
      <p:cxnSp>
        <p:nvCxnSpPr>
          <p:cNvPr id="12" name="Straight Connector 8">
            <a:extLst>
              <a:ext uri="{FF2B5EF4-FFF2-40B4-BE49-F238E27FC236}">
                <a16:creationId xmlns:a16="http://schemas.microsoft.com/office/drawing/2014/main" id="{E1CBCC64-04B8-C243-A86B-3A7A90B6BB74}"/>
              </a:ext>
            </a:extLst>
          </p:cNvPr>
          <p:cNvCxnSpPr>
            <a:cxnSpLocks/>
          </p:cNvCxnSpPr>
          <p:nvPr userDrawn="1"/>
        </p:nvCxnSpPr>
        <p:spPr>
          <a:xfrm>
            <a:off x="1348756" y="3295650"/>
            <a:ext cx="21689664"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4" name="Tekstvak 13">
            <a:extLst>
              <a:ext uri="{FF2B5EF4-FFF2-40B4-BE49-F238E27FC236}">
                <a16:creationId xmlns:a16="http://schemas.microsoft.com/office/drawing/2014/main" id="{E9410F25-8C48-0A49-B0B1-9F14567840AC}"/>
              </a:ext>
            </a:extLst>
          </p:cNvPr>
          <p:cNvSpPr txBox="1"/>
          <p:nvPr userDrawn="1"/>
        </p:nvSpPr>
        <p:spPr>
          <a:xfrm>
            <a:off x="1348754" y="2113380"/>
            <a:ext cx="21689663" cy="902918"/>
          </a:xfrm>
          <a:prstGeom prst="rect">
            <a:avLst/>
          </a:prstGeom>
          <a:noFill/>
        </p:spPr>
        <p:txBody>
          <a:bodyPr wrap="square" rtlCol="0" anchor="b" anchorCtr="0">
            <a:noAutofit/>
          </a:bodyPr>
          <a:lstStyle/>
          <a:p>
            <a:pPr algn="l"/>
            <a:r>
              <a:rPr lang="nl-NL" sz="4800" b="1" dirty="0">
                <a:solidFill>
                  <a:srgbClr val="39870C"/>
                </a:solidFill>
              </a:rPr>
              <a:t>Inhoudsopgave</a:t>
            </a:r>
          </a:p>
        </p:txBody>
      </p:sp>
      <p:sp>
        <p:nvSpPr>
          <p:cNvPr id="17" name="Text Placeholder 13">
            <a:extLst>
              <a:ext uri="{FF2B5EF4-FFF2-40B4-BE49-F238E27FC236}">
                <a16:creationId xmlns:a16="http://schemas.microsoft.com/office/drawing/2014/main" id="{7E0103F8-A988-044D-A59D-A7EBE351F25B}"/>
              </a:ext>
            </a:extLst>
          </p:cNvPr>
          <p:cNvSpPr>
            <a:spLocks noGrp="1"/>
          </p:cNvSpPr>
          <p:nvPr>
            <p:ph type="body" sz="quarter" idx="17" hasCustomPrompt="1"/>
          </p:nvPr>
        </p:nvSpPr>
        <p:spPr>
          <a:xfrm>
            <a:off x="1348754" y="3726000"/>
            <a:ext cx="1028686" cy="7740564"/>
          </a:xfrm>
        </p:spPr>
        <p:txBody>
          <a:bodyPr anchor="ctr" anchorCtr="0">
            <a:noAutofit/>
          </a:bodyPr>
          <a:lstStyle>
            <a:lvl1pPr marL="0" indent="0" algn="ctr">
              <a:lnSpc>
                <a:spcPct val="90000"/>
              </a:lnSpc>
              <a:buFont typeface="Arial" panose="020B0604020202020204" pitchFamily="34" charset="0"/>
              <a:buNone/>
              <a:defRPr sz="3200" b="1">
                <a:solidFill>
                  <a:schemeClr val="tx2"/>
                </a:solidFill>
              </a:defRPr>
            </a:lvl1pPr>
            <a:lvl2pPr marL="0" indent="0">
              <a:lnSpc>
                <a:spcPct val="90000"/>
              </a:lnSpc>
              <a:buFont typeface="Arial" panose="020B0604020202020204" pitchFamily="34" charset="0"/>
              <a:buNone/>
              <a:defRPr sz="6400" b="1">
                <a:solidFill>
                  <a:schemeClr val="tx2"/>
                </a:solidFill>
              </a:defRPr>
            </a:lvl2pPr>
            <a:lvl3pPr marL="0" indent="0">
              <a:lnSpc>
                <a:spcPct val="90000"/>
              </a:lnSpc>
              <a:buFont typeface="Arial" panose="020B0604020202020204" pitchFamily="34" charset="0"/>
              <a:buNone/>
              <a:defRPr sz="6400" b="1">
                <a:solidFill>
                  <a:schemeClr val="tx2"/>
                </a:solidFill>
              </a:defRPr>
            </a:lvl3pPr>
            <a:lvl4pPr marL="0" indent="0">
              <a:lnSpc>
                <a:spcPct val="90000"/>
              </a:lnSpc>
              <a:buNone/>
              <a:defRPr sz="6400" b="1">
                <a:solidFill>
                  <a:schemeClr val="tx2"/>
                </a:solidFill>
              </a:defRPr>
            </a:lvl4pPr>
            <a:lvl5pPr marL="360000" indent="0">
              <a:lnSpc>
                <a:spcPct val="90000"/>
              </a:lnSpc>
              <a:buNone/>
              <a:defRPr sz="6400" b="1">
                <a:solidFill>
                  <a:schemeClr val="tx2"/>
                </a:solidFill>
              </a:defRPr>
            </a:lvl5pPr>
          </a:lstStyle>
          <a:p>
            <a:pPr lvl="0"/>
            <a:r>
              <a:rPr lang="nl-NL" dirty="0"/>
              <a:t>1</a:t>
            </a:r>
          </a:p>
          <a:p>
            <a:pPr lvl="0"/>
            <a:r>
              <a:rPr lang="nl-NL" dirty="0"/>
              <a:t>2</a:t>
            </a:r>
          </a:p>
          <a:p>
            <a:pPr lvl="0"/>
            <a:r>
              <a:rPr lang="nl-NL" dirty="0"/>
              <a:t>3</a:t>
            </a:r>
          </a:p>
          <a:p>
            <a:pPr lvl="0"/>
            <a:r>
              <a:rPr lang="nl-NL" dirty="0"/>
              <a:t>4</a:t>
            </a:r>
          </a:p>
          <a:p>
            <a:pPr lvl="0"/>
            <a:r>
              <a:rPr lang="nl-NL" dirty="0"/>
              <a:t>5</a:t>
            </a:r>
          </a:p>
          <a:p>
            <a:pPr lvl="0"/>
            <a:r>
              <a:rPr lang="nl-NL" dirty="0"/>
              <a:t>6</a:t>
            </a:r>
          </a:p>
          <a:p>
            <a:pPr lvl="0"/>
            <a:r>
              <a:rPr lang="nl-NL" dirty="0"/>
              <a:t>7</a:t>
            </a:r>
          </a:p>
        </p:txBody>
      </p:sp>
      <p:sp>
        <p:nvSpPr>
          <p:cNvPr id="21" name="Text Placeholder 13">
            <a:extLst>
              <a:ext uri="{FF2B5EF4-FFF2-40B4-BE49-F238E27FC236}">
                <a16:creationId xmlns:a16="http://schemas.microsoft.com/office/drawing/2014/main" id="{9C183165-1A04-BA4F-9169-DAB73C1DFADC}"/>
              </a:ext>
            </a:extLst>
          </p:cNvPr>
          <p:cNvSpPr>
            <a:spLocks noGrp="1"/>
          </p:cNvSpPr>
          <p:nvPr>
            <p:ph type="body" sz="quarter" idx="18" hasCustomPrompt="1"/>
          </p:nvPr>
        </p:nvSpPr>
        <p:spPr>
          <a:xfrm>
            <a:off x="2889504" y="3726000"/>
            <a:ext cx="8564071" cy="7740564"/>
          </a:xfrm>
        </p:spPr>
        <p:txBody>
          <a:bodyPr anchor="ctr" anchorCtr="0">
            <a:noAutofit/>
          </a:bodyPr>
          <a:lstStyle>
            <a:lvl1pPr marL="0" marR="0" indent="0" algn="l" defTabSz="1828800" rtl="0" eaLnBrk="1" fontAlgn="auto" latinLnBrk="0" hangingPunct="1">
              <a:lnSpc>
                <a:spcPct val="90000"/>
              </a:lnSpc>
              <a:spcBef>
                <a:spcPts val="2400"/>
              </a:spcBef>
              <a:spcAft>
                <a:spcPts val="0"/>
              </a:spcAft>
              <a:buClrTx/>
              <a:buSzTx/>
              <a:buFont typeface="Arial" panose="020B0604020202020204" pitchFamily="34" charset="0"/>
              <a:buNone/>
              <a:tabLst/>
              <a:defRPr sz="3200" b="0">
                <a:solidFill>
                  <a:schemeClr val="tx1"/>
                </a:solidFill>
              </a:defRPr>
            </a:lvl1pPr>
            <a:lvl2pPr marL="0" indent="0">
              <a:lnSpc>
                <a:spcPct val="90000"/>
              </a:lnSpc>
              <a:buFont typeface="Arial" panose="020B0604020202020204" pitchFamily="34" charset="0"/>
              <a:buNone/>
              <a:defRPr sz="6400" b="1">
                <a:solidFill>
                  <a:schemeClr val="tx2"/>
                </a:solidFill>
              </a:defRPr>
            </a:lvl2pPr>
            <a:lvl3pPr marL="0" indent="0">
              <a:lnSpc>
                <a:spcPct val="90000"/>
              </a:lnSpc>
              <a:buFont typeface="Arial" panose="020B0604020202020204" pitchFamily="34" charset="0"/>
              <a:buNone/>
              <a:defRPr sz="6400" b="1">
                <a:solidFill>
                  <a:schemeClr val="tx2"/>
                </a:solidFill>
              </a:defRPr>
            </a:lvl3pPr>
            <a:lvl4pPr marL="0" indent="0">
              <a:lnSpc>
                <a:spcPct val="90000"/>
              </a:lnSpc>
              <a:buNone/>
              <a:defRPr sz="6400" b="1">
                <a:solidFill>
                  <a:schemeClr val="tx2"/>
                </a:solidFill>
              </a:defRPr>
            </a:lvl4pPr>
            <a:lvl5pPr marL="360000" indent="0">
              <a:lnSpc>
                <a:spcPct val="90000"/>
              </a:lnSpc>
              <a:buNone/>
              <a:defRPr sz="6400" b="1">
                <a:solidFill>
                  <a:schemeClr val="tx2"/>
                </a:solidFill>
              </a:defRPr>
            </a:lvl5pPr>
          </a:lstStyle>
          <a:p>
            <a:pPr lvl="0"/>
            <a:r>
              <a:rPr lang="nl-NL" dirty="0"/>
              <a:t>Plaats hier uw titels</a:t>
            </a:r>
          </a:p>
          <a:p>
            <a:pPr marL="0" marR="0" lvl="0" indent="0" algn="l" defTabSz="1828800" rtl="0" eaLnBrk="1" fontAlgn="auto" latinLnBrk="0" hangingPunct="1">
              <a:lnSpc>
                <a:spcPct val="90000"/>
              </a:lnSpc>
              <a:spcBef>
                <a:spcPts val="2400"/>
              </a:spcBef>
              <a:spcAft>
                <a:spcPts val="0"/>
              </a:spcAft>
              <a:buClrTx/>
              <a:buSzTx/>
              <a:buFont typeface="Arial" panose="020B0604020202020204" pitchFamily="34" charset="0"/>
              <a:buNone/>
              <a:tabLst/>
              <a:defRPr/>
            </a:pPr>
            <a:r>
              <a:rPr lang="nl-NL" dirty="0"/>
              <a:t>Plaats hier uw titels</a:t>
            </a:r>
          </a:p>
          <a:p>
            <a:pPr marL="0" marR="0" lvl="0" indent="0" algn="l" defTabSz="1828800" rtl="0" eaLnBrk="1" fontAlgn="auto" latinLnBrk="0" hangingPunct="1">
              <a:lnSpc>
                <a:spcPct val="90000"/>
              </a:lnSpc>
              <a:spcBef>
                <a:spcPts val="2400"/>
              </a:spcBef>
              <a:spcAft>
                <a:spcPts val="0"/>
              </a:spcAft>
              <a:buClrTx/>
              <a:buSzTx/>
              <a:buFont typeface="Arial" panose="020B0604020202020204" pitchFamily="34" charset="0"/>
              <a:buNone/>
              <a:tabLst/>
              <a:defRPr/>
            </a:pPr>
            <a:r>
              <a:rPr lang="nl-NL" dirty="0"/>
              <a:t>Plaats hier uw titels</a:t>
            </a:r>
          </a:p>
          <a:p>
            <a:pPr marL="0" marR="0" lvl="0" indent="0" algn="l" defTabSz="1828800" rtl="0" eaLnBrk="1" fontAlgn="auto" latinLnBrk="0" hangingPunct="1">
              <a:lnSpc>
                <a:spcPct val="90000"/>
              </a:lnSpc>
              <a:spcBef>
                <a:spcPts val="2400"/>
              </a:spcBef>
              <a:spcAft>
                <a:spcPts val="0"/>
              </a:spcAft>
              <a:buClrTx/>
              <a:buSzTx/>
              <a:buFont typeface="Arial" panose="020B0604020202020204" pitchFamily="34" charset="0"/>
              <a:buNone/>
              <a:tabLst/>
              <a:defRPr/>
            </a:pPr>
            <a:r>
              <a:rPr lang="nl-NL" dirty="0"/>
              <a:t>Plaats hier uw titels</a:t>
            </a:r>
          </a:p>
          <a:p>
            <a:pPr marL="0" marR="0" lvl="0" indent="0" algn="l" defTabSz="1828800" rtl="0" eaLnBrk="1" fontAlgn="auto" latinLnBrk="0" hangingPunct="1">
              <a:lnSpc>
                <a:spcPct val="90000"/>
              </a:lnSpc>
              <a:spcBef>
                <a:spcPts val="2400"/>
              </a:spcBef>
              <a:spcAft>
                <a:spcPts val="0"/>
              </a:spcAft>
              <a:buClrTx/>
              <a:buSzTx/>
              <a:buFont typeface="Arial" panose="020B0604020202020204" pitchFamily="34" charset="0"/>
              <a:buNone/>
              <a:tabLst/>
              <a:defRPr/>
            </a:pPr>
            <a:r>
              <a:rPr lang="nl-NL" dirty="0"/>
              <a:t>Plaats hier uw titels</a:t>
            </a:r>
          </a:p>
          <a:p>
            <a:pPr marL="0" marR="0" lvl="0" indent="0" algn="l" defTabSz="1828800" rtl="0" eaLnBrk="1" fontAlgn="auto" latinLnBrk="0" hangingPunct="1">
              <a:lnSpc>
                <a:spcPct val="90000"/>
              </a:lnSpc>
              <a:spcBef>
                <a:spcPts val="2400"/>
              </a:spcBef>
              <a:spcAft>
                <a:spcPts val="0"/>
              </a:spcAft>
              <a:buClrTx/>
              <a:buSzTx/>
              <a:buFont typeface="Arial" panose="020B0604020202020204" pitchFamily="34" charset="0"/>
              <a:buNone/>
              <a:tabLst/>
              <a:defRPr/>
            </a:pPr>
            <a:r>
              <a:rPr lang="nl-NL" dirty="0"/>
              <a:t>Plaats hier uw titels</a:t>
            </a:r>
          </a:p>
          <a:p>
            <a:pPr marL="0" marR="0" lvl="0" indent="0" algn="l" defTabSz="1828800" rtl="0" eaLnBrk="1" fontAlgn="auto" latinLnBrk="0" hangingPunct="1">
              <a:lnSpc>
                <a:spcPct val="90000"/>
              </a:lnSpc>
              <a:spcBef>
                <a:spcPts val="2400"/>
              </a:spcBef>
              <a:spcAft>
                <a:spcPts val="0"/>
              </a:spcAft>
              <a:buClrTx/>
              <a:buSzTx/>
              <a:buFont typeface="Arial" panose="020B0604020202020204" pitchFamily="34" charset="0"/>
              <a:buNone/>
              <a:tabLst/>
              <a:defRPr/>
            </a:pPr>
            <a:r>
              <a:rPr lang="nl-NL" dirty="0"/>
              <a:t>Plaats hier uw titels</a:t>
            </a:r>
          </a:p>
        </p:txBody>
      </p:sp>
      <p:sp>
        <p:nvSpPr>
          <p:cNvPr id="28" name="Text Placeholder 13">
            <a:extLst>
              <a:ext uri="{FF2B5EF4-FFF2-40B4-BE49-F238E27FC236}">
                <a16:creationId xmlns:a16="http://schemas.microsoft.com/office/drawing/2014/main" id="{6B015A94-03F1-5543-9EDD-8F1E152204AB}"/>
              </a:ext>
            </a:extLst>
          </p:cNvPr>
          <p:cNvSpPr>
            <a:spLocks noGrp="1"/>
          </p:cNvSpPr>
          <p:nvPr>
            <p:ph type="body" sz="quarter" idx="21" hasCustomPrompt="1"/>
          </p:nvPr>
        </p:nvSpPr>
        <p:spPr>
          <a:xfrm>
            <a:off x="13034786" y="3726000"/>
            <a:ext cx="1028686" cy="7740564"/>
          </a:xfrm>
        </p:spPr>
        <p:txBody>
          <a:bodyPr anchor="ctr" anchorCtr="0">
            <a:noAutofit/>
          </a:bodyPr>
          <a:lstStyle>
            <a:lvl1pPr marL="0" indent="0" algn="ctr">
              <a:lnSpc>
                <a:spcPct val="90000"/>
              </a:lnSpc>
              <a:buFont typeface="Arial" panose="020B0604020202020204" pitchFamily="34" charset="0"/>
              <a:buNone/>
              <a:defRPr sz="3200" b="1">
                <a:solidFill>
                  <a:schemeClr val="tx2"/>
                </a:solidFill>
              </a:defRPr>
            </a:lvl1pPr>
            <a:lvl2pPr marL="0" indent="0">
              <a:lnSpc>
                <a:spcPct val="90000"/>
              </a:lnSpc>
              <a:buFont typeface="Arial" panose="020B0604020202020204" pitchFamily="34" charset="0"/>
              <a:buNone/>
              <a:defRPr sz="6400" b="1">
                <a:solidFill>
                  <a:schemeClr val="tx2"/>
                </a:solidFill>
              </a:defRPr>
            </a:lvl2pPr>
            <a:lvl3pPr marL="0" indent="0">
              <a:lnSpc>
                <a:spcPct val="90000"/>
              </a:lnSpc>
              <a:buFont typeface="Arial" panose="020B0604020202020204" pitchFamily="34" charset="0"/>
              <a:buNone/>
              <a:defRPr sz="6400" b="1">
                <a:solidFill>
                  <a:schemeClr val="tx2"/>
                </a:solidFill>
              </a:defRPr>
            </a:lvl3pPr>
            <a:lvl4pPr marL="0" indent="0">
              <a:lnSpc>
                <a:spcPct val="90000"/>
              </a:lnSpc>
              <a:buNone/>
              <a:defRPr sz="6400" b="1">
                <a:solidFill>
                  <a:schemeClr val="tx2"/>
                </a:solidFill>
              </a:defRPr>
            </a:lvl4pPr>
            <a:lvl5pPr marL="360000" indent="0">
              <a:lnSpc>
                <a:spcPct val="90000"/>
              </a:lnSpc>
              <a:buNone/>
              <a:defRPr sz="6400" b="1">
                <a:solidFill>
                  <a:schemeClr val="tx2"/>
                </a:solidFill>
              </a:defRPr>
            </a:lvl5pPr>
          </a:lstStyle>
          <a:p>
            <a:pPr lvl="0"/>
            <a:r>
              <a:rPr lang="nl-NL" dirty="0"/>
              <a:t>8</a:t>
            </a:r>
          </a:p>
          <a:p>
            <a:pPr lvl="0"/>
            <a:r>
              <a:rPr lang="nl-NL" dirty="0"/>
              <a:t>9</a:t>
            </a:r>
          </a:p>
          <a:p>
            <a:pPr lvl="0"/>
            <a:r>
              <a:rPr lang="nl-NL" dirty="0"/>
              <a:t>10</a:t>
            </a:r>
          </a:p>
          <a:p>
            <a:pPr lvl="0"/>
            <a:r>
              <a:rPr lang="nl-NL" dirty="0"/>
              <a:t>11</a:t>
            </a:r>
          </a:p>
          <a:p>
            <a:pPr lvl="0"/>
            <a:r>
              <a:rPr lang="nl-NL" dirty="0"/>
              <a:t>12</a:t>
            </a:r>
          </a:p>
          <a:p>
            <a:pPr lvl="0"/>
            <a:r>
              <a:rPr lang="nl-NL" dirty="0"/>
              <a:t>13</a:t>
            </a:r>
          </a:p>
          <a:p>
            <a:pPr lvl="0"/>
            <a:r>
              <a:rPr lang="nl-NL" dirty="0"/>
              <a:t>14</a:t>
            </a:r>
          </a:p>
        </p:txBody>
      </p:sp>
      <p:sp>
        <p:nvSpPr>
          <p:cNvPr id="29" name="Text Placeholder 13">
            <a:extLst>
              <a:ext uri="{FF2B5EF4-FFF2-40B4-BE49-F238E27FC236}">
                <a16:creationId xmlns:a16="http://schemas.microsoft.com/office/drawing/2014/main" id="{2E725B17-0870-0347-A5B5-365504C0FA71}"/>
              </a:ext>
            </a:extLst>
          </p:cNvPr>
          <p:cNvSpPr>
            <a:spLocks noGrp="1"/>
          </p:cNvSpPr>
          <p:nvPr>
            <p:ph type="body" sz="quarter" idx="22" hasCustomPrompt="1"/>
          </p:nvPr>
        </p:nvSpPr>
        <p:spPr>
          <a:xfrm>
            <a:off x="14575536" y="3726000"/>
            <a:ext cx="8564071" cy="7740564"/>
          </a:xfrm>
        </p:spPr>
        <p:txBody>
          <a:bodyPr anchor="ctr" anchorCtr="0">
            <a:noAutofit/>
          </a:bodyPr>
          <a:lstStyle>
            <a:lvl1pPr marL="0" marR="0" indent="0" algn="l" defTabSz="1828800" rtl="0" eaLnBrk="1" fontAlgn="auto" latinLnBrk="0" hangingPunct="1">
              <a:lnSpc>
                <a:spcPct val="90000"/>
              </a:lnSpc>
              <a:spcBef>
                <a:spcPts val="2400"/>
              </a:spcBef>
              <a:spcAft>
                <a:spcPts val="0"/>
              </a:spcAft>
              <a:buClrTx/>
              <a:buSzTx/>
              <a:buFont typeface="Arial" panose="020B0604020202020204" pitchFamily="34" charset="0"/>
              <a:buNone/>
              <a:tabLst/>
              <a:defRPr sz="3200" b="0">
                <a:solidFill>
                  <a:schemeClr val="tx1"/>
                </a:solidFill>
              </a:defRPr>
            </a:lvl1pPr>
            <a:lvl2pPr marL="0" indent="0">
              <a:lnSpc>
                <a:spcPct val="90000"/>
              </a:lnSpc>
              <a:buFont typeface="Arial" panose="020B0604020202020204" pitchFamily="34" charset="0"/>
              <a:buNone/>
              <a:defRPr sz="6400" b="1">
                <a:solidFill>
                  <a:schemeClr val="tx2"/>
                </a:solidFill>
              </a:defRPr>
            </a:lvl2pPr>
            <a:lvl3pPr marL="0" indent="0">
              <a:lnSpc>
                <a:spcPct val="90000"/>
              </a:lnSpc>
              <a:buFont typeface="Arial" panose="020B0604020202020204" pitchFamily="34" charset="0"/>
              <a:buNone/>
              <a:defRPr sz="6400" b="1">
                <a:solidFill>
                  <a:schemeClr val="tx2"/>
                </a:solidFill>
              </a:defRPr>
            </a:lvl3pPr>
            <a:lvl4pPr marL="0" indent="0">
              <a:lnSpc>
                <a:spcPct val="90000"/>
              </a:lnSpc>
              <a:buNone/>
              <a:defRPr sz="6400" b="1">
                <a:solidFill>
                  <a:schemeClr val="tx2"/>
                </a:solidFill>
              </a:defRPr>
            </a:lvl4pPr>
            <a:lvl5pPr marL="360000" indent="0">
              <a:lnSpc>
                <a:spcPct val="90000"/>
              </a:lnSpc>
              <a:buNone/>
              <a:defRPr sz="6400" b="1">
                <a:solidFill>
                  <a:schemeClr val="tx2"/>
                </a:solidFill>
              </a:defRPr>
            </a:lvl5pPr>
          </a:lstStyle>
          <a:p>
            <a:pPr lvl="0"/>
            <a:r>
              <a:rPr lang="nl-NL" dirty="0"/>
              <a:t>Plaats hier uw titels</a:t>
            </a:r>
          </a:p>
          <a:p>
            <a:pPr marL="0" marR="0" lvl="0" indent="0" algn="l" defTabSz="1828800" rtl="0" eaLnBrk="1" fontAlgn="auto" latinLnBrk="0" hangingPunct="1">
              <a:lnSpc>
                <a:spcPct val="90000"/>
              </a:lnSpc>
              <a:spcBef>
                <a:spcPts val="2400"/>
              </a:spcBef>
              <a:spcAft>
                <a:spcPts val="0"/>
              </a:spcAft>
              <a:buClrTx/>
              <a:buSzTx/>
              <a:buFont typeface="Arial" panose="020B0604020202020204" pitchFamily="34" charset="0"/>
              <a:buNone/>
              <a:tabLst/>
              <a:defRPr/>
            </a:pPr>
            <a:r>
              <a:rPr lang="nl-NL" dirty="0"/>
              <a:t>Plaats hier uw titels</a:t>
            </a:r>
          </a:p>
          <a:p>
            <a:pPr marL="0" marR="0" lvl="0" indent="0" algn="l" defTabSz="1828800" rtl="0" eaLnBrk="1" fontAlgn="auto" latinLnBrk="0" hangingPunct="1">
              <a:lnSpc>
                <a:spcPct val="90000"/>
              </a:lnSpc>
              <a:spcBef>
                <a:spcPts val="2400"/>
              </a:spcBef>
              <a:spcAft>
                <a:spcPts val="0"/>
              </a:spcAft>
              <a:buClrTx/>
              <a:buSzTx/>
              <a:buFont typeface="Arial" panose="020B0604020202020204" pitchFamily="34" charset="0"/>
              <a:buNone/>
              <a:tabLst/>
              <a:defRPr/>
            </a:pPr>
            <a:r>
              <a:rPr lang="nl-NL" dirty="0"/>
              <a:t>Plaats hier uw titels</a:t>
            </a:r>
          </a:p>
          <a:p>
            <a:pPr marL="0" marR="0" lvl="0" indent="0" algn="l" defTabSz="1828800" rtl="0" eaLnBrk="1" fontAlgn="auto" latinLnBrk="0" hangingPunct="1">
              <a:lnSpc>
                <a:spcPct val="90000"/>
              </a:lnSpc>
              <a:spcBef>
                <a:spcPts val="2400"/>
              </a:spcBef>
              <a:spcAft>
                <a:spcPts val="0"/>
              </a:spcAft>
              <a:buClrTx/>
              <a:buSzTx/>
              <a:buFont typeface="Arial" panose="020B0604020202020204" pitchFamily="34" charset="0"/>
              <a:buNone/>
              <a:tabLst/>
              <a:defRPr/>
            </a:pPr>
            <a:r>
              <a:rPr lang="nl-NL" dirty="0"/>
              <a:t>Plaats hier uw titels</a:t>
            </a:r>
          </a:p>
          <a:p>
            <a:pPr marL="0" marR="0" lvl="0" indent="0" algn="l" defTabSz="1828800" rtl="0" eaLnBrk="1" fontAlgn="auto" latinLnBrk="0" hangingPunct="1">
              <a:lnSpc>
                <a:spcPct val="90000"/>
              </a:lnSpc>
              <a:spcBef>
                <a:spcPts val="2400"/>
              </a:spcBef>
              <a:spcAft>
                <a:spcPts val="0"/>
              </a:spcAft>
              <a:buClrTx/>
              <a:buSzTx/>
              <a:buFont typeface="Arial" panose="020B0604020202020204" pitchFamily="34" charset="0"/>
              <a:buNone/>
              <a:tabLst/>
              <a:defRPr/>
            </a:pPr>
            <a:r>
              <a:rPr lang="nl-NL" dirty="0"/>
              <a:t>Plaats hier uw titels</a:t>
            </a:r>
          </a:p>
          <a:p>
            <a:pPr marL="0" marR="0" lvl="0" indent="0" algn="l" defTabSz="1828800" rtl="0" eaLnBrk="1" fontAlgn="auto" latinLnBrk="0" hangingPunct="1">
              <a:lnSpc>
                <a:spcPct val="90000"/>
              </a:lnSpc>
              <a:spcBef>
                <a:spcPts val="2400"/>
              </a:spcBef>
              <a:spcAft>
                <a:spcPts val="0"/>
              </a:spcAft>
              <a:buClrTx/>
              <a:buSzTx/>
              <a:buFont typeface="Arial" panose="020B0604020202020204" pitchFamily="34" charset="0"/>
              <a:buNone/>
              <a:tabLst/>
              <a:defRPr/>
            </a:pPr>
            <a:r>
              <a:rPr lang="nl-NL" dirty="0"/>
              <a:t>Plaats hier uw titels</a:t>
            </a:r>
          </a:p>
          <a:p>
            <a:pPr marL="0" marR="0" lvl="0" indent="0" algn="l" defTabSz="1828800" rtl="0" eaLnBrk="1" fontAlgn="auto" latinLnBrk="0" hangingPunct="1">
              <a:lnSpc>
                <a:spcPct val="90000"/>
              </a:lnSpc>
              <a:spcBef>
                <a:spcPts val="2400"/>
              </a:spcBef>
              <a:spcAft>
                <a:spcPts val="0"/>
              </a:spcAft>
              <a:buClrTx/>
              <a:buSzTx/>
              <a:buFont typeface="Arial" panose="020B0604020202020204" pitchFamily="34" charset="0"/>
              <a:buNone/>
              <a:tabLst/>
              <a:defRPr/>
            </a:pPr>
            <a:r>
              <a:rPr lang="nl-NL" dirty="0"/>
              <a:t>Plaats hier uw titels</a:t>
            </a:r>
          </a:p>
        </p:txBody>
      </p:sp>
    </p:spTree>
    <p:extLst>
      <p:ext uri="{BB962C8B-B14F-4D97-AF65-F5344CB8AC3E}">
        <p14:creationId xmlns:p14="http://schemas.microsoft.com/office/powerpoint/2010/main" val="3494576676"/>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6.6 Infrastructuur Tussenblad Licht Mint">
    <p:bg>
      <p:bgPr>
        <a:solidFill>
          <a:srgbClr val="E4F6F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55837" y="3439355"/>
            <a:ext cx="19917447" cy="3995114"/>
          </a:xfrm>
        </p:spPr>
        <p:txBody>
          <a:bodyPr anchor="b">
            <a:normAutofit/>
          </a:bodyPr>
          <a:lstStyle>
            <a:lvl1pPr algn="ctr">
              <a:lnSpc>
                <a:spcPct val="100000"/>
              </a:lnSpc>
              <a:defRPr sz="8400">
                <a:solidFill>
                  <a:schemeClr val="tx1"/>
                </a:solidFill>
              </a:defRPr>
            </a:lvl1pPr>
          </a:lstStyle>
          <a:p>
            <a:r>
              <a:rPr lang="nl-NL" dirty="0"/>
              <a:t>Click </a:t>
            </a:r>
            <a:r>
              <a:rPr lang="nl-NL" dirty="0" err="1"/>
              <a:t>to</a:t>
            </a:r>
            <a:r>
              <a:rPr lang="nl-NL" dirty="0"/>
              <a:t> </a:t>
            </a:r>
            <a:r>
              <a:rPr lang="nl-NL" dirty="0" err="1"/>
              <a:t>edit</a:t>
            </a:r>
            <a:r>
              <a:rPr lang="nl-NL" dirty="0"/>
              <a:t> Master </a:t>
            </a:r>
            <a:r>
              <a:rPr lang="nl-NL" dirty="0" err="1"/>
              <a:t>title</a:t>
            </a:r>
            <a:r>
              <a:rPr lang="nl-NL" dirty="0"/>
              <a:t> </a:t>
            </a:r>
            <a:r>
              <a:rPr lang="nl-NL" dirty="0" err="1"/>
              <a:t>style</a:t>
            </a:r>
            <a:endParaRPr lang="nl-NL" dirty="0"/>
          </a:p>
        </p:txBody>
      </p:sp>
      <p:pic>
        <p:nvPicPr>
          <p:cNvPr id="6" name="Logo">
            <a:extLst>
              <a:ext uri="{FF2B5EF4-FFF2-40B4-BE49-F238E27FC236}">
                <a16:creationId xmlns:a16="http://schemas.microsoft.com/office/drawing/2014/main" id="{C1258A58-5CCE-4F6F-B3CF-DC888064F92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709387" y="-1"/>
            <a:ext cx="968400" cy="2408258"/>
          </a:xfrm>
          <a:prstGeom prst="rect">
            <a:avLst/>
          </a:prstGeom>
        </p:spPr>
      </p:pic>
      <p:sp>
        <p:nvSpPr>
          <p:cNvPr id="8" name="Tekstvak 7">
            <a:extLst>
              <a:ext uri="{FF2B5EF4-FFF2-40B4-BE49-F238E27FC236}">
                <a16:creationId xmlns:a16="http://schemas.microsoft.com/office/drawing/2014/main" id="{B6409286-E4AB-AB41-9C8D-E6F3AFEFDB95}"/>
              </a:ext>
            </a:extLst>
          </p:cNvPr>
          <p:cNvSpPr txBox="1"/>
          <p:nvPr userDrawn="1"/>
        </p:nvSpPr>
        <p:spPr>
          <a:xfrm>
            <a:off x="12861697" y="10802400"/>
            <a:ext cx="8070575" cy="763200"/>
          </a:xfrm>
          <a:prstGeom prst="rect">
            <a:avLst/>
          </a:prstGeom>
          <a:noFill/>
        </p:spPr>
        <p:txBody>
          <a:bodyPr wrap="square" rtlCol="0" anchor="ctr">
            <a:noAutofit/>
          </a:bodyPr>
          <a:lstStyle/>
          <a:p>
            <a:pPr algn="l"/>
            <a:r>
              <a:rPr lang="nl-NL" sz="2600" b="1" dirty="0">
                <a:solidFill>
                  <a:schemeClr val="tx1"/>
                </a:solidFill>
              </a:rPr>
              <a:t>Infrastructuur</a:t>
            </a:r>
          </a:p>
        </p:txBody>
      </p:sp>
      <p:sp>
        <p:nvSpPr>
          <p:cNvPr id="9" name="Rechthoek 8">
            <a:extLst>
              <a:ext uri="{FF2B5EF4-FFF2-40B4-BE49-F238E27FC236}">
                <a16:creationId xmlns:a16="http://schemas.microsoft.com/office/drawing/2014/main" id="{01132E7E-094D-CB4D-B255-37D2C5B3D2D9}"/>
              </a:ext>
            </a:extLst>
          </p:cNvPr>
          <p:cNvSpPr/>
          <p:nvPr userDrawn="1"/>
        </p:nvSpPr>
        <p:spPr>
          <a:xfrm>
            <a:off x="11811987" y="11188297"/>
            <a:ext cx="763200" cy="2527704"/>
          </a:xfrm>
          <a:prstGeom prst="rect">
            <a:avLst/>
          </a:prstGeom>
          <a:solidFill>
            <a:srgbClr val="76D2B6">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pic>
        <p:nvPicPr>
          <p:cNvPr id="7" name="Afbeelding 6">
            <a:extLst>
              <a:ext uri="{FF2B5EF4-FFF2-40B4-BE49-F238E27FC236}">
                <a16:creationId xmlns:a16="http://schemas.microsoft.com/office/drawing/2014/main" id="{BC759438-D9C5-ED48-9413-3C0BB6CF30DF}"/>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1811988" y="10802400"/>
            <a:ext cx="763200" cy="763200"/>
          </a:xfrm>
          <a:prstGeom prst="rect">
            <a:avLst/>
          </a:prstGeom>
        </p:spPr>
      </p:pic>
      <p:pic>
        <p:nvPicPr>
          <p:cNvPr id="4" name="Picture 3">
            <a:extLst>
              <a:ext uri="{FF2B5EF4-FFF2-40B4-BE49-F238E27FC236}">
                <a16:creationId xmlns:a16="http://schemas.microsoft.com/office/drawing/2014/main" id="{DA309725-467D-0A94-18FD-EFFEFADD3A5F}"/>
              </a:ext>
            </a:extLst>
          </p:cNvPr>
          <p:cNvPicPr>
            <a:picLocks noChangeAspect="1"/>
          </p:cNvPicPr>
          <p:nvPr userDrawn="1"/>
        </p:nvPicPr>
        <p:blipFill>
          <a:blip r:embed="rId5"/>
          <a:stretch>
            <a:fillRect/>
          </a:stretch>
        </p:blipFill>
        <p:spPr>
          <a:xfrm>
            <a:off x="11811987" y="10802400"/>
            <a:ext cx="763200" cy="763200"/>
          </a:xfrm>
          <a:prstGeom prst="rect">
            <a:avLst/>
          </a:prstGeom>
        </p:spPr>
      </p:pic>
    </p:spTree>
    <p:extLst>
      <p:ext uri="{BB962C8B-B14F-4D97-AF65-F5344CB8AC3E}">
        <p14:creationId xmlns:p14="http://schemas.microsoft.com/office/powerpoint/2010/main" val="2638927706"/>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6.7 Infrastructuur Beeld links - Tekst rechts">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r>
              <a:rPr lang="nl-NL"/>
              <a:t>26 augustus 2021</a:t>
            </a:r>
            <a:endParaRPr lang="nl-NL" dirty="0"/>
          </a:p>
        </p:txBody>
      </p:sp>
      <p:sp>
        <p:nvSpPr>
          <p:cNvPr id="7" name="Slide Number Placeholder 6"/>
          <p:cNvSpPr>
            <a:spLocks noGrp="1"/>
          </p:cNvSpPr>
          <p:nvPr>
            <p:ph type="sldNum" sz="quarter" idx="12"/>
          </p:nvPr>
        </p:nvSpPr>
        <p:spPr/>
        <p:txBody>
          <a:bodyPr/>
          <a:lstStyle/>
          <a:p>
            <a:fld id="{58A012CB-14D3-4B29-B9BE-EBD198EAE235}" type="slidenum">
              <a:rPr lang="nl-NL" smtClean="0"/>
              <a:t>‹nr.›</a:t>
            </a:fld>
            <a:endParaRPr lang="nl-NL" dirty="0"/>
          </a:p>
        </p:txBody>
      </p:sp>
      <p:sp>
        <p:nvSpPr>
          <p:cNvPr id="23" name="Picture Placeholder 22">
            <a:extLst>
              <a:ext uri="{FF2B5EF4-FFF2-40B4-BE49-F238E27FC236}">
                <a16:creationId xmlns:a16="http://schemas.microsoft.com/office/drawing/2014/main" id="{A636F92F-B88A-4976-9DCD-56BF05853CFB}"/>
              </a:ext>
            </a:extLst>
          </p:cNvPr>
          <p:cNvSpPr>
            <a:spLocks noGrp="1"/>
          </p:cNvSpPr>
          <p:nvPr>
            <p:ph type="pic" sz="quarter" idx="13"/>
          </p:nvPr>
        </p:nvSpPr>
        <p:spPr>
          <a:xfrm>
            <a:off x="-1" y="0"/>
            <a:ext cx="12193588" cy="13716000"/>
          </a:xfrm>
          <a:custGeom>
            <a:avLst/>
            <a:gdLst>
              <a:gd name="connsiteX0" fmla="*/ 0 w 12193588"/>
              <a:gd name="connsiteY0" fmla="*/ 0 h 13716000"/>
              <a:gd name="connsiteX1" fmla="*/ 11711187 w 12193588"/>
              <a:gd name="connsiteY1" fmla="*/ 0 h 13716000"/>
              <a:gd name="connsiteX2" fmla="*/ 11711187 w 12193588"/>
              <a:gd name="connsiteY2" fmla="*/ 1923292 h 13716000"/>
              <a:gd name="connsiteX3" fmla="*/ 12193588 w 12193588"/>
              <a:gd name="connsiteY3" fmla="*/ 1923292 h 13716000"/>
              <a:gd name="connsiteX4" fmla="*/ 12193588 w 12193588"/>
              <a:gd name="connsiteY4" fmla="*/ 13716000 h 13716000"/>
              <a:gd name="connsiteX5" fmla="*/ 0 w 12193588"/>
              <a:gd name="connsiteY5" fmla="*/ 13716000 h 1371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3588" h="13716000">
                <a:moveTo>
                  <a:pt x="0" y="0"/>
                </a:moveTo>
                <a:lnTo>
                  <a:pt x="11711187" y="0"/>
                </a:lnTo>
                <a:lnTo>
                  <a:pt x="11711187" y="1923292"/>
                </a:lnTo>
                <a:lnTo>
                  <a:pt x="12193588" y="1923292"/>
                </a:lnTo>
                <a:lnTo>
                  <a:pt x="12193588" y="13716000"/>
                </a:lnTo>
                <a:lnTo>
                  <a:pt x="0" y="13716000"/>
                </a:lnTo>
                <a:close/>
              </a:path>
            </a:pathLst>
          </a:custGeom>
        </p:spPr>
        <p:txBody>
          <a:bodyPr wrap="square">
            <a:noAutofit/>
          </a:bodyPr>
          <a:lstStyle/>
          <a:p>
            <a:endParaRPr lang="en-GB"/>
          </a:p>
        </p:txBody>
      </p:sp>
      <p:pic>
        <p:nvPicPr>
          <p:cNvPr id="10" name="Logo">
            <a:extLst>
              <a:ext uri="{FF2B5EF4-FFF2-40B4-BE49-F238E27FC236}">
                <a16:creationId xmlns:a16="http://schemas.microsoft.com/office/drawing/2014/main" id="{163B7D6E-8CAC-4E8F-8228-1980ED8F9DD5}"/>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709387" y="-1"/>
            <a:ext cx="968400" cy="2408258"/>
          </a:xfrm>
          <a:prstGeom prst="rect">
            <a:avLst/>
          </a:prstGeom>
        </p:spPr>
      </p:pic>
      <p:cxnSp>
        <p:nvCxnSpPr>
          <p:cNvPr id="11" name="Straight Connector 11">
            <a:extLst>
              <a:ext uri="{FF2B5EF4-FFF2-40B4-BE49-F238E27FC236}">
                <a16:creationId xmlns:a16="http://schemas.microsoft.com/office/drawing/2014/main" id="{145D4932-4C1C-344A-AAFC-C7FC6F5F0224}"/>
              </a:ext>
            </a:extLst>
          </p:cNvPr>
          <p:cNvCxnSpPr>
            <a:cxnSpLocks/>
          </p:cNvCxnSpPr>
          <p:nvPr userDrawn="1"/>
        </p:nvCxnSpPr>
        <p:spPr>
          <a:xfrm>
            <a:off x="12923112" y="3295650"/>
            <a:ext cx="10115308" cy="0"/>
          </a:xfrm>
          <a:prstGeom prst="line">
            <a:avLst/>
          </a:prstGeom>
          <a:ln w="38100">
            <a:solidFill>
              <a:srgbClr val="76D2B6"/>
            </a:solidFill>
          </a:ln>
        </p:spPr>
        <p:style>
          <a:lnRef idx="1">
            <a:schemeClr val="accent1"/>
          </a:lnRef>
          <a:fillRef idx="0">
            <a:schemeClr val="accent1"/>
          </a:fillRef>
          <a:effectRef idx="0">
            <a:schemeClr val="accent1"/>
          </a:effectRef>
          <a:fontRef idx="minor">
            <a:schemeClr val="tx1"/>
          </a:fontRef>
        </p:style>
      </p:cxnSp>
      <p:sp>
        <p:nvSpPr>
          <p:cNvPr id="13" name="Text Placeholder 13">
            <a:extLst>
              <a:ext uri="{FF2B5EF4-FFF2-40B4-BE49-F238E27FC236}">
                <a16:creationId xmlns:a16="http://schemas.microsoft.com/office/drawing/2014/main" id="{9ED20225-93F0-0E42-80ED-7BBBF0D4584D}"/>
              </a:ext>
            </a:extLst>
          </p:cNvPr>
          <p:cNvSpPr>
            <a:spLocks noGrp="1"/>
          </p:cNvSpPr>
          <p:nvPr>
            <p:ph type="body" sz="quarter" idx="14" hasCustomPrompt="1"/>
          </p:nvPr>
        </p:nvSpPr>
        <p:spPr>
          <a:xfrm>
            <a:off x="12933600" y="1725613"/>
            <a:ext cx="10104820" cy="1292400"/>
          </a:xfrm>
        </p:spPr>
        <p:txBody>
          <a:bodyPr anchor="b">
            <a:noAutofit/>
          </a:bodyPr>
          <a:lstStyle>
            <a:lvl1pPr marL="0" indent="0">
              <a:lnSpc>
                <a:spcPct val="90000"/>
              </a:lnSpc>
              <a:buFont typeface="Arial" panose="020B0604020202020204" pitchFamily="34" charset="0"/>
              <a:buNone/>
              <a:defRPr sz="4800" b="1">
                <a:solidFill>
                  <a:schemeClr val="tx2"/>
                </a:solidFill>
              </a:defRPr>
            </a:lvl1pPr>
            <a:lvl2pPr marL="0" indent="0">
              <a:lnSpc>
                <a:spcPct val="90000"/>
              </a:lnSpc>
              <a:buFont typeface="Arial" panose="020B0604020202020204" pitchFamily="34" charset="0"/>
              <a:buNone/>
              <a:defRPr sz="6400" b="1">
                <a:solidFill>
                  <a:schemeClr val="tx2"/>
                </a:solidFill>
              </a:defRPr>
            </a:lvl2pPr>
            <a:lvl3pPr marL="0" indent="0">
              <a:lnSpc>
                <a:spcPct val="90000"/>
              </a:lnSpc>
              <a:buFont typeface="Arial" panose="020B0604020202020204" pitchFamily="34" charset="0"/>
              <a:buNone/>
              <a:defRPr sz="6400" b="1">
                <a:solidFill>
                  <a:schemeClr val="tx2"/>
                </a:solidFill>
              </a:defRPr>
            </a:lvl3pPr>
            <a:lvl4pPr marL="0" indent="0">
              <a:lnSpc>
                <a:spcPct val="90000"/>
              </a:lnSpc>
              <a:buNone/>
              <a:defRPr sz="6400" b="1">
                <a:solidFill>
                  <a:schemeClr val="tx2"/>
                </a:solidFill>
              </a:defRPr>
            </a:lvl4pPr>
            <a:lvl5pPr marL="360000" indent="0">
              <a:lnSpc>
                <a:spcPct val="90000"/>
              </a:lnSpc>
              <a:buNone/>
              <a:defRPr sz="6400" b="1">
                <a:solidFill>
                  <a:schemeClr val="tx2"/>
                </a:solidFill>
              </a:defRPr>
            </a:lvl5pPr>
          </a:lstStyle>
          <a:p>
            <a:pPr lvl="0"/>
            <a:r>
              <a:rPr lang="nl-NL" dirty="0"/>
              <a:t>Kolom titel</a:t>
            </a:r>
          </a:p>
        </p:txBody>
      </p:sp>
      <p:sp>
        <p:nvSpPr>
          <p:cNvPr id="14" name="Text Placeholder 15">
            <a:extLst>
              <a:ext uri="{FF2B5EF4-FFF2-40B4-BE49-F238E27FC236}">
                <a16:creationId xmlns:a16="http://schemas.microsoft.com/office/drawing/2014/main" id="{922009D3-1EBC-B24F-91B2-CBF19B6854C5}"/>
              </a:ext>
            </a:extLst>
          </p:cNvPr>
          <p:cNvSpPr>
            <a:spLocks noGrp="1"/>
          </p:cNvSpPr>
          <p:nvPr>
            <p:ph type="body" sz="quarter" idx="15" hasCustomPrompt="1"/>
          </p:nvPr>
        </p:nvSpPr>
        <p:spPr>
          <a:xfrm>
            <a:off x="12933600" y="3726000"/>
            <a:ext cx="10115308" cy="8702675"/>
          </a:xfrm>
        </p:spPr>
        <p:txBody>
          <a:bodyPr/>
          <a:lstStyle/>
          <a:p>
            <a:pPr lvl="0"/>
            <a:r>
              <a:rPr lang="nl-NL" dirty="0"/>
              <a:t>Click </a:t>
            </a:r>
            <a:r>
              <a:rPr lang="nl-NL" dirty="0" err="1"/>
              <a:t>to</a:t>
            </a:r>
            <a:r>
              <a:rPr lang="nl-NL" dirty="0"/>
              <a:t> </a:t>
            </a:r>
            <a:r>
              <a:rPr lang="nl-NL" dirty="0" err="1"/>
              <a:t>edit</a:t>
            </a:r>
            <a:r>
              <a:rPr lang="nl-NL" dirty="0"/>
              <a:t> Master </a:t>
            </a:r>
            <a:r>
              <a:rPr lang="nl-NL" dirty="0" err="1"/>
              <a:t>text</a:t>
            </a:r>
            <a:r>
              <a:rPr lang="nl-NL" dirty="0"/>
              <a:t> </a:t>
            </a:r>
            <a:r>
              <a:rPr lang="nl-NL" dirty="0" err="1"/>
              <a:t>styles</a:t>
            </a:r>
            <a:endParaRPr lang="nl-NL" dirty="0"/>
          </a:p>
          <a:p>
            <a:pPr lvl="1"/>
            <a:r>
              <a:rPr lang="nl-NL" dirty="0"/>
              <a:t>Second level</a:t>
            </a:r>
          </a:p>
          <a:p>
            <a:pPr lvl="2"/>
            <a:r>
              <a:rPr lang="nl-NL" dirty="0" err="1"/>
              <a:t>Third</a:t>
            </a:r>
            <a:r>
              <a:rPr lang="nl-NL" dirty="0"/>
              <a:t> level</a:t>
            </a:r>
          </a:p>
          <a:p>
            <a:pPr lvl="3"/>
            <a:r>
              <a:rPr lang="nl-NL" dirty="0" err="1"/>
              <a:t>Fourth</a:t>
            </a:r>
            <a:r>
              <a:rPr lang="nl-NL" dirty="0"/>
              <a:t> level</a:t>
            </a:r>
          </a:p>
          <a:p>
            <a:pPr lvl="4"/>
            <a:r>
              <a:rPr lang="nl-NL" dirty="0" err="1"/>
              <a:t>Fifth</a:t>
            </a:r>
            <a:r>
              <a:rPr lang="nl-NL" dirty="0"/>
              <a:t> level</a:t>
            </a:r>
          </a:p>
        </p:txBody>
      </p:sp>
      <p:pic>
        <p:nvPicPr>
          <p:cNvPr id="15" name="Graphic 14">
            <a:extLst>
              <a:ext uri="{FF2B5EF4-FFF2-40B4-BE49-F238E27FC236}">
                <a16:creationId xmlns:a16="http://schemas.microsoft.com/office/drawing/2014/main" id="{51064273-5755-5546-8A5F-6A56EDDEBF7C}"/>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6315975" y="464400"/>
            <a:ext cx="8071200" cy="951792"/>
          </a:xfrm>
          <a:prstGeom prst="rect">
            <a:avLst/>
          </a:prstGeom>
        </p:spPr>
      </p:pic>
      <p:sp>
        <p:nvSpPr>
          <p:cNvPr id="16" name="Tekstvak 15">
            <a:extLst>
              <a:ext uri="{FF2B5EF4-FFF2-40B4-BE49-F238E27FC236}">
                <a16:creationId xmlns:a16="http://schemas.microsoft.com/office/drawing/2014/main" id="{980CA198-0DD6-874E-8D2C-96F862C7647F}"/>
              </a:ext>
            </a:extLst>
          </p:cNvPr>
          <p:cNvSpPr txBox="1"/>
          <p:nvPr userDrawn="1"/>
        </p:nvSpPr>
        <p:spPr>
          <a:xfrm>
            <a:off x="17701247" y="586841"/>
            <a:ext cx="6156000" cy="728663"/>
          </a:xfrm>
          <a:prstGeom prst="rect">
            <a:avLst/>
          </a:prstGeom>
          <a:noFill/>
        </p:spPr>
        <p:txBody>
          <a:bodyPr wrap="square" rtlCol="0" anchor="ctr">
            <a:noAutofit/>
          </a:bodyPr>
          <a:lstStyle/>
          <a:p>
            <a:pPr algn="l"/>
            <a:r>
              <a:rPr lang="nl-NL" sz="2600" b="1" dirty="0"/>
              <a:t>Infrastructuur</a:t>
            </a:r>
          </a:p>
        </p:txBody>
      </p:sp>
      <p:pic>
        <p:nvPicPr>
          <p:cNvPr id="2" name="Picture 1">
            <a:extLst>
              <a:ext uri="{FF2B5EF4-FFF2-40B4-BE49-F238E27FC236}">
                <a16:creationId xmlns:a16="http://schemas.microsoft.com/office/drawing/2014/main" id="{E1A3BC20-D15D-3FBF-0E49-D486E79B5186}"/>
              </a:ext>
            </a:extLst>
          </p:cNvPr>
          <p:cNvPicPr>
            <a:picLocks noChangeAspect="1"/>
          </p:cNvPicPr>
          <p:nvPr userDrawn="1"/>
        </p:nvPicPr>
        <p:blipFill>
          <a:blip r:embed="rId6"/>
          <a:stretch>
            <a:fillRect/>
          </a:stretch>
        </p:blipFill>
        <p:spPr>
          <a:xfrm>
            <a:off x="16315973" y="464402"/>
            <a:ext cx="968398" cy="968398"/>
          </a:xfrm>
          <a:prstGeom prst="rect">
            <a:avLst/>
          </a:prstGeom>
        </p:spPr>
      </p:pic>
    </p:spTree>
    <p:extLst>
      <p:ext uri="{BB962C8B-B14F-4D97-AF65-F5344CB8AC3E}">
        <p14:creationId xmlns:p14="http://schemas.microsoft.com/office/powerpoint/2010/main" val="3147763090"/>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6.8 Infrastructuur visual links - Tekst rechts">
    <p:spTree>
      <p:nvGrpSpPr>
        <p:cNvPr id="1" name=""/>
        <p:cNvGrpSpPr/>
        <p:nvPr/>
      </p:nvGrpSpPr>
      <p:grpSpPr>
        <a:xfrm>
          <a:off x="0" y="0"/>
          <a:ext cx="0" cy="0"/>
          <a:chOff x="0" y="0"/>
          <a:chExt cx="0" cy="0"/>
        </a:xfrm>
      </p:grpSpPr>
      <p:sp>
        <p:nvSpPr>
          <p:cNvPr id="12" name="Rectangle 3">
            <a:extLst>
              <a:ext uri="{FF2B5EF4-FFF2-40B4-BE49-F238E27FC236}">
                <a16:creationId xmlns:a16="http://schemas.microsoft.com/office/drawing/2014/main" id="{7654368C-9C2F-E443-80B0-628B61D66898}"/>
              </a:ext>
            </a:extLst>
          </p:cNvPr>
          <p:cNvSpPr/>
          <p:nvPr userDrawn="1"/>
        </p:nvSpPr>
        <p:spPr>
          <a:xfrm>
            <a:off x="0" y="0"/>
            <a:ext cx="12193587" cy="13716000"/>
          </a:xfrm>
          <a:prstGeom prst="rect">
            <a:avLst/>
          </a:prstGeom>
          <a:solidFill>
            <a:srgbClr val="76D2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pic>
        <p:nvPicPr>
          <p:cNvPr id="17" name="Graphic 16">
            <a:extLst>
              <a:ext uri="{FF2B5EF4-FFF2-40B4-BE49-F238E27FC236}">
                <a16:creationId xmlns:a16="http://schemas.microsoft.com/office/drawing/2014/main" id="{BD395554-D989-E94F-BA0A-EF9DCA4216F6}"/>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897011" y="3352801"/>
            <a:ext cx="8458304" cy="7029450"/>
          </a:xfrm>
          <a:prstGeom prst="rect">
            <a:avLst/>
          </a:prstGeom>
        </p:spPr>
      </p:pic>
      <p:sp>
        <p:nvSpPr>
          <p:cNvPr id="5" name="Date Placeholder 4"/>
          <p:cNvSpPr>
            <a:spLocks noGrp="1"/>
          </p:cNvSpPr>
          <p:nvPr>
            <p:ph type="dt" sz="half" idx="10"/>
          </p:nvPr>
        </p:nvSpPr>
        <p:spPr/>
        <p:txBody>
          <a:bodyPr/>
          <a:lstStyle/>
          <a:p>
            <a:r>
              <a:rPr lang="nl-NL"/>
              <a:t>26 augustus 2021</a:t>
            </a:r>
            <a:endParaRPr lang="nl-NL" dirty="0"/>
          </a:p>
        </p:txBody>
      </p:sp>
      <p:sp>
        <p:nvSpPr>
          <p:cNvPr id="7" name="Slide Number Placeholder 6"/>
          <p:cNvSpPr>
            <a:spLocks noGrp="1"/>
          </p:cNvSpPr>
          <p:nvPr>
            <p:ph type="sldNum" sz="quarter" idx="12"/>
          </p:nvPr>
        </p:nvSpPr>
        <p:spPr/>
        <p:txBody>
          <a:bodyPr/>
          <a:lstStyle/>
          <a:p>
            <a:fld id="{58A012CB-14D3-4B29-B9BE-EBD198EAE235}" type="slidenum">
              <a:rPr lang="nl-NL" smtClean="0"/>
              <a:t>‹nr.›</a:t>
            </a:fld>
            <a:endParaRPr lang="nl-NL" dirty="0"/>
          </a:p>
        </p:txBody>
      </p:sp>
      <p:pic>
        <p:nvPicPr>
          <p:cNvPr id="10" name="Logo">
            <a:extLst>
              <a:ext uri="{FF2B5EF4-FFF2-40B4-BE49-F238E27FC236}">
                <a16:creationId xmlns:a16="http://schemas.microsoft.com/office/drawing/2014/main" id="{163B7D6E-8CAC-4E8F-8228-1980ED8F9DD5}"/>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709387" y="-1"/>
            <a:ext cx="968400" cy="2408258"/>
          </a:xfrm>
          <a:prstGeom prst="rect">
            <a:avLst/>
          </a:prstGeom>
        </p:spPr>
      </p:pic>
      <p:cxnSp>
        <p:nvCxnSpPr>
          <p:cNvPr id="11" name="Straight Connector 11">
            <a:extLst>
              <a:ext uri="{FF2B5EF4-FFF2-40B4-BE49-F238E27FC236}">
                <a16:creationId xmlns:a16="http://schemas.microsoft.com/office/drawing/2014/main" id="{145D4932-4C1C-344A-AAFC-C7FC6F5F0224}"/>
              </a:ext>
            </a:extLst>
          </p:cNvPr>
          <p:cNvCxnSpPr>
            <a:cxnSpLocks/>
          </p:cNvCxnSpPr>
          <p:nvPr userDrawn="1"/>
        </p:nvCxnSpPr>
        <p:spPr>
          <a:xfrm>
            <a:off x="12923112" y="3295650"/>
            <a:ext cx="10115308" cy="0"/>
          </a:xfrm>
          <a:prstGeom prst="line">
            <a:avLst/>
          </a:prstGeom>
          <a:ln w="38100">
            <a:solidFill>
              <a:srgbClr val="76D2B6"/>
            </a:solidFill>
          </a:ln>
        </p:spPr>
        <p:style>
          <a:lnRef idx="1">
            <a:schemeClr val="accent1"/>
          </a:lnRef>
          <a:fillRef idx="0">
            <a:schemeClr val="accent1"/>
          </a:fillRef>
          <a:effectRef idx="0">
            <a:schemeClr val="accent1"/>
          </a:effectRef>
          <a:fontRef idx="minor">
            <a:schemeClr val="tx1"/>
          </a:fontRef>
        </p:style>
      </p:cxnSp>
      <p:sp>
        <p:nvSpPr>
          <p:cNvPr id="13" name="Text Placeholder 13">
            <a:extLst>
              <a:ext uri="{FF2B5EF4-FFF2-40B4-BE49-F238E27FC236}">
                <a16:creationId xmlns:a16="http://schemas.microsoft.com/office/drawing/2014/main" id="{9ED20225-93F0-0E42-80ED-7BBBF0D4584D}"/>
              </a:ext>
            </a:extLst>
          </p:cNvPr>
          <p:cNvSpPr>
            <a:spLocks noGrp="1"/>
          </p:cNvSpPr>
          <p:nvPr>
            <p:ph type="body" sz="quarter" idx="14" hasCustomPrompt="1"/>
          </p:nvPr>
        </p:nvSpPr>
        <p:spPr>
          <a:xfrm>
            <a:off x="12933600" y="1725613"/>
            <a:ext cx="10104820" cy="1292400"/>
          </a:xfrm>
        </p:spPr>
        <p:txBody>
          <a:bodyPr anchor="b">
            <a:noAutofit/>
          </a:bodyPr>
          <a:lstStyle>
            <a:lvl1pPr marL="0" indent="0">
              <a:lnSpc>
                <a:spcPct val="90000"/>
              </a:lnSpc>
              <a:buFont typeface="Arial" panose="020B0604020202020204" pitchFamily="34" charset="0"/>
              <a:buNone/>
              <a:defRPr sz="4800" b="1">
                <a:solidFill>
                  <a:schemeClr val="tx2"/>
                </a:solidFill>
              </a:defRPr>
            </a:lvl1pPr>
            <a:lvl2pPr marL="0" indent="0">
              <a:lnSpc>
                <a:spcPct val="90000"/>
              </a:lnSpc>
              <a:buFont typeface="Arial" panose="020B0604020202020204" pitchFamily="34" charset="0"/>
              <a:buNone/>
              <a:defRPr sz="6400" b="1">
                <a:solidFill>
                  <a:schemeClr val="tx2"/>
                </a:solidFill>
              </a:defRPr>
            </a:lvl2pPr>
            <a:lvl3pPr marL="0" indent="0">
              <a:lnSpc>
                <a:spcPct val="90000"/>
              </a:lnSpc>
              <a:buFont typeface="Arial" panose="020B0604020202020204" pitchFamily="34" charset="0"/>
              <a:buNone/>
              <a:defRPr sz="6400" b="1">
                <a:solidFill>
                  <a:schemeClr val="tx2"/>
                </a:solidFill>
              </a:defRPr>
            </a:lvl3pPr>
            <a:lvl4pPr marL="0" indent="0">
              <a:lnSpc>
                <a:spcPct val="90000"/>
              </a:lnSpc>
              <a:buNone/>
              <a:defRPr sz="6400" b="1">
                <a:solidFill>
                  <a:schemeClr val="tx2"/>
                </a:solidFill>
              </a:defRPr>
            </a:lvl4pPr>
            <a:lvl5pPr marL="360000" indent="0">
              <a:lnSpc>
                <a:spcPct val="90000"/>
              </a:lnSpc>
              <a:buNone/>
              <a:defRPr sz="6400" b="1">
                <a:solidFill>
                  <a:schemeClr val="tx2"/>
                </a:solidFill>
              </a:defRPr>
            </a:lvl5pPr>
          </a:lstStyle>
          <a:p>
            <a:pPr lvl="0"/>
            <a:r>
              <a:rPr lang="nl-NL" dirty="0"/>
              <a:t>Kolom titel</a:t>
            </a:r>
          </a:p>
        </p:txBody>
      </p:sp>
      <p:sp>
        <p:nvSpPr>
          <p:cNvPr id="14" name="Text Placeholder 15">
            <a:extLst>
              <a:ext uri="{FF2B5EF4-FFF2-40B4-BE49-F238E27FC236}">
                <a16:creationId xmlns:a16="http://schemas.microsoft.com/office/drawing/2014/main" id="{922009D3-1EBC-B24F-91B2-CBF19B6854C5}"/>
              </a:ext>
            </a:extLst>
          </p:cNvPr>
          <p:cNvSpPr>
            <a:spLocks noGrp="1"/>
          </p:cNvSpPr>
          <p:nvPr>
            <p:ph type="body" sz="quarter" idx="15" hasCustomPrompt="1"/>
          </p:nvPr>
        </p:nvSpPr>
        <p:spPr>
          <a:xfrm>
            <a:off x="12933600" y="3726000"/>
            <a:ext cx="10115308" cy="8702675"/>
          </a:xfrm>
        </p:spPr>
        <p:txBody>
          <a:bodyPr/>
          <a:lstStyle/>
          <a:p>
            <a:pPr lvl="0"/>
            <a:r>
              <a:rPr lang="nl-NL" dirty="0"/>
              <a:t>Click </a:t>
            </a:r>
            <a:r>
              <a:rPr lang="nl-NL" dirty="0" err="1"/>
              <a:t>to</a:t>
            </a:r>
            <a:r>
              <a:rPr lang="nl-NL" dirty="0"/>
              <a:t> </a:t>
            </a:r>
            <a:r>
              <a:rPr lang="nl-NL" dirty="0" err="1"/>
              <a:t>edit</a:t>
            </a:r>
            <a:r>
              <a:rPr lang="nl-NL" dirty="0"/>
              <a:t> Master </a:t>
            </a:r>
            <a:r>
              <a:rPr lang="nl-NL" dirty="0" err="1"/>
              <a:t>text</a:t>
            </a:r>
            <a:r>
              <a:rPr lang="nl-NL" dirty="0"/>
              <a:t> </a:t>
            </a:r>
            <a:r>
              <a:rPr lang="nl-NL" dirty="0" err="1"/>
              <a:t>styles</a:t>
            </a:r>
            <a:endParaRPr lang="nl-NL" dirty="0"/>
          </a:p>
          <a:p>
            <a:pPr lvl="1"/>
            <a:r>
              <a:rPr lang="nl-NL" dirty="0"/>
              <a:t>Second level</a:t>
            </a:r>
          </a:p>
          <a:p>
            <a:pPr lvl="2"/>
            <a:r>
              <a:rPr lang="nl-NL" dirty="0" err="1"/>
              <a:t>Third</a:t>
            </a:r>
            <a:r>
              <a:rPr lang="nl-NL" dirty="0"/>
              <a:t> level</a:t>
            </a:r>
          </a:p>
          <a:p>
            <a:pPr lvl="3"/>
            <a:r>
              <a:rPr lang="nl-NL" dirty="0" err="1"/>
              <a:t>Fourth</a:t>
            </a:r>
            <a:r>
              <a:rPr lang="nl-NL" dirty="0"/>
              <a:t> level</a:t>
            </a:r>
          </a:p>
          <a:p>
            <a:pPr lvl="4"/>
            <a:r>
              <a:rPr lang="nl-NL" dirty="0" err="1"/>
              <a:t>Fifth</a:t>
            </a:r>
            <a:r>
              <a:rPr lang="nl-NL" dirty="0"/>
              <a:t> level</a:t>
            </a:r>
          </a:p>
        </p:txBody>
      </p:sp>
      <p:pic>
        <p:nvPicPr>
          <p:cNvPr id="15" name="Graphic 14">
            <a:extLst>
              <a:ext uri="{FF2B5EF4-FFF2-40B4-BE49-F238E27FC236}">
                <a16:creationId xmlns:a16="http://schemas.microsoft.com/office/drawing/2014/main" id="{09F1EA6A-09F2-E044-AD57-20A0B25797C6}"/>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6315975" y="464400"/>
            <a:ext cx="8071200" cy="951792"/>
          </a:xfrm>
          <a:prstGeom prst="rect">
            <a:avLst/>
          </a:prstGeom>
        </p:spPr>
      </p:pic>
      <p:sp>
        <p:nvSpPr>
          <p:cNvPr id="16" name="Tekstvak 15">
            <a:extLst>
              <a:ext uri="{FF2B5EF4-FFF2-40B4-BE49-F238E27FC236}">
                <a16:creationId xmlns:a16="http://schemas.microsoft.com/office/drawing/2014/main" id="{D68DB326-0EC7-304C-B9DD-043262C2AF51}"/>
              </a:ext>
            </a:extLst>
          </p:cNvPr>
          <p:cNvSpPr txBox="1"/>
          <p:nvPr userDrawn="1"/>
        </p:nvSpPr>
        <p:spPr>
          <a:xfrm>
            <a:off x="17701247" y="586841"/>
            <a:ext cx="6156000" cy="728663"/>
          </a:xfrm>
          <a:prstGeom prst="rect">
            <a:avLst/>
          </a:prstGeom>
          <a:noFill/>
        </p:spPr>
        <p:txBody>
          <a:bodyPr wrap="square" rtlCol="0" anchor="ctr">
            <a:noAutofit/>
          </a:bodyPr>
          <a:lstStyle/>
          <a:p>
            <a:pPr algn="l"/>
            <a:r>
              <a:rPr lang="nl-NL" sz="2600" b="1" dirty="0"/>
              <a:t>Infrastructuur</a:t>
            </a:r>
          </a:p>
        </p:txBody>
      </p:sp>
      <p:pic>
        <p:nvPicPr>
          <p:cNvPr id="2" name="Picture 1">
            <a:extLst>
              <a:ext uri="{FF2B5EF4-FFF2-40B4-BE49-F238E27FC236}">
                <a16:creationId xmlns:a16="http://schemas.microsoft.com/office/drawing/2014/main" id="{483F0681-CA8E-BA09-19F7-8AB9E3604A4E}"/>
              </a:ext>
            </a:extLst>
          </p:cNvPr>
          <p:cNvPicPr>
            <a:picLocks noChangeAspect="1"/>
          </p:cNvPicPr>
          <p:nvPr userDrawn="1"/>
        </p:nvPicPr>
        <p:blipFill>
          <a:blip r:embed="rId8"/>
          <a:stretch>
            <a:fillRect/>
          </a:stretch>
        </p:blipFill>
        <p:spPr>
          <a:xfrm>
            <a:off x="16315973" y="464402"/>
            <a:ext cx="968398" cy="968398"/>
          </a:xfrm>
          <a:prstGeom prst="rect">
            <a:avLst/>
          </a:prstGeom>
        </p:spPr>
      </p:pic>
    </p:spTree>
    <p:extLst>
      <p:ext uri="{BB962C8B-B14F-4D97-AF65-F5344CB8AC3E}">
        <p14:creationId xmlns:p14="http://schemas.microsoft.com/office/powerpoint/2010/main" val="3972516525"/>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6.9 Infrastructuur Beeld voorbeeld – tekst">
    <p:spTree>
      <p:nvGrpSpPr>
        <p:cNvPr id="1" name=""/>
        <p:cNvGrpSpPr/>
        <p:nvPr/>
      </p:nvGrpSpPr>
      <p:grpSpPr>
        <a:xfrm>
          <a:off x="0" y="0"/>
          <a:ext cx="0" cy="0"/>
          <a:chOff x="0" y="0"/>
          <a:chExt cx="0" cy="0"/>
        </a:xfrm>
      </p:grpSpPr>
      <p:pic>
        <p:nvPicPr>
          <p:cNvPr id="3" name="Afbeelding 2">
            <a:extLst>
              <a:ext uri="{FF2B5EF4-FFF2-40B4-BE49-F238E27FC236}">
                <a16:creationId xmlns:a16="http://schemas.microsoft.com/office/drawing/2014/main" id="{3D033D27-72C7-C044-A05B-DB425F4DB93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1"/>
            <a:ext cx="12192000" cy="13716001"/>
          </a:xfrm>
          <a:prstGeom prst="rect">
            <a:avLst/>
          </a:prstGeom>
        </p:spPr>
      </p:pic>
      <p:sp>
        <p:nvSpPr>
          <p:cNvPr id="5" name="Date Placeholder 4"/>
          <p:cNvSpPr>
            <a:spLocks noGrp="1"/>
          </p:cNvSpPr>
          <p:nvPr>
            <p:ph type="dt" sz="half" idx="10"/>
          </p:nvPr>
        </p:nvSpPr>
        <p:spPr/>
        <p:txBody>
          <a:bodyPr/>
          <a:lstStyle/>
          <a:p>
            <a:r>
              <a:rPr lang="nl-NL"/>
              <a:t>26 augustus 2021</a:t>
            </a:r>
            <a:endParaRPr lang="nl-NL" dirty="0"/>
          </a:p>
        </p:txBody>
      </p:sp>
      <p:sp>
        <p:nvSpPr>
          <p:cNvPr id="7" name="Slide Number Placeholder 6"/>
          <p:cNvSpPr>
            <a:spLocks noGrp="1"/>
          </p:cNvSpPr>
          <p:nvPr>
            <p:ph type="sldNum" sz="quarter" idx="12"/>
          </p:nvPr>
        </p:nvSpPr>
        <p:spPr/>
        <p:txBody>
          <a:bodyPr/>
          <a:lstStyle/>
          <a:p>
            <a:fld id="{58A012CB-14D3-4B29-B9BE-EBD198EAE235}" type="slidenum">
              <a:rPr lang="nl-NL" smtClean="0"/>
              <a:t>‹nr.›</a:t>
            </a:fld>
            <a:endParaRPr lang="nl-NL" dirty="0"/>
          </a:p>
        </p:txBody>
      </p:sp>
      <p:pic>
        <p:nvPicPr>
          <p:cNvPr id="10" name="Logo">
            <a:extLst>
              <a:ext uri="{FF2B5EF4-FFF2-40B4-BE49-F238E27FC236}">
                <a16:creationId xmlns:a16="http://schemas.microsoft.com/office/drawing/2014/main" id="{163B7D6E-8CAC-4E8F-8228-1980ED8F9DD5}"/>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709387" y="-1"/>
            <a:ext cx="968400" cy="2408258"/>
          </a:xfrm>
          <a:prstGeom prst="rect">
            <a:avLst/>
          </a:prstGeom>
        </p:spPr>
      </p:pic>
      <p:cxnSp>
        <p:nvCxnSpPr>
          <p:cNvPr id="11" name="Straight Connector 11">
            <a:extLst>
              <a:ext uri="{FF2B5EF4-FFF2-40B4-BE49-F238E27FC236}">
                <a16:creationId xmlns:a16="http://schemas.microsoft.com/office/drawing/2014/main" id="{145D4932-4C1C-344A-AAFC-C7FC6F5F0224}"/>
              </a:ext>
            </a:extLst>
          </p:cNvPr>
          <p:cNvCxnSpPr>
            <a:cxnSpLocks/>
          </p:cNvCxnSpPr>
          <p:nvPr userDrawn="1"/>
        </p:nvCxnSpPr>
        <p:spPr>
          <a:xfrm>
            <a:off x="12923112" y="3295650"/>
            <a:ext cx="10115308" cy="0"/>
          </a:xfrm>
          <a:prstGeom prst="line">
            <a:avLst/>
          </a:prstGeom>
          <a:ln w="38100">
            <a:solidFill>
              <a:srgbClr val="76D2B6"/>
            </a:solidFill>
          </a:ln>
        </p:spPr>
        <p:style>
          <a:lnRef idx="1">
            <a:schemeClr val="accent1"/>
          </a:lnRef>
          <a:fillRef idx="0">
            <a:schemeClr val="accent1"/>
          </a:fillRef>
          <a:effectRef idx="0">
            <a:schemeClr val="accent1"/>
          </a:effectRef>
          <a:fontRef idx="minor">
            <a:schemeClr val="tx1"/>
          </a:fontRef>
        </p:style>
      </p:cxnSp>
      <p:sp>
        <p:nvSpPr>
          <p:cNvPr id="13" name="Text Placeholder 13">
            <a:extLst>
              <a:ext uri="{FF2B5EF4-FFF2-40B4-BE49-F238E27FC236}">
                <a16:creationId xmlns:a16="http://schemas.microsoft.com/office/drawing/2014/main" id="{9ED20225-93F0-0E42-80ED-7BBBF0D4584D}"/>
              </a:ext>
            </a:extLst>
          </p:cNvPr>
          <p:cNvSpPr>
            <a:spLocks noGrp="1"/>
          </p:cNvSpPr>
          <p:nvPr>
            <p:ph type="body" sz="quarter" idx="14" hasCustomPrompt="1"/>
          </p:nvPr>
        </p:nvSpPr>
        <p:spPr>
          <a:xfrm>
            <a:off x="12933600" y="1725613"/>
            <a:ext cx="10104820" cy="1292400"/>
          </a:xfrm>
        </p:spPr>
        <p:txBody>
          <a:bodyPr anchor="b">
            <a:noAutofit/>
          </a:bodyPr>
          <a:lstStyle>
            <a:lvl1pPr marL="0" indent="0">
              <a:lnSpc>
                <a:spcPct val="90000"/>
              </a:lnSpc>
              <a:buFont typeface="Arial" panose="020B0604020202020204" pitchFamily="34" charset="0"/>
              <a:buNone/>
              <a:defRPr sz="4800" b="1">
                <a:solidFill>
                  <a:schemeClr val="tx2"/>
                </a:solidFill>
              </a:defRPr>
            </a:lvl1pPr>
            <a:lvl2pPr marL="0" indent="0">
              <a:lnSpc>
                <a:spcPct val="90000"/>
              </a:lnSpc>
              <a:buFont typeface="Arial" panose="020B0604020202020204" pitchFamily="34" charset="0"/>
              <a:buNone/>
              <a:defRPr sz="6400" b="1">
                <a:solidFill>
                  <a:schemeClr val="tx2"/>
                </a:solidFill>
              </a:defRPr>
            </a:lvl2pPr>
            <a:lvl3pPr marL="0" indent="0">
              <a:lnSpc>
                <a:spcPct val="90000"/>
              </a:lnSpc>
              <a:buFont typeface="Arial" panose="020B0604020202020204" pitchFamily="34" charset="0"/>
              <a:buNone/>
              <a:defRPr sz="6400" b="1">
                <a:solidFill>
                  <a:schemeClr val="tx2"/>
                </a:solidFill>
              </a:defRPr>
            </a:lvl3pPr>
            <a:lvl4pPr marL="0" indent="0">
              <a:lnSpc>
                <a:spcPct val="90000"/>
              </a:lnSpc>
              <a:buNone/>
              <a:defRPr sz="6400" b="1">
                <a:solidFill>
                  <a:schemeClr val="tx2"/>
                </a:solidFill>
              </a:defRPr>
            </a:lvl4pPr>
            <a:lvl5pPr marL="360000" indent="0">
              <a:lnSpc>
                <a:spcPct val="90000"/>
              </a:lnSpc>
              <a:buNone/>
              <a:defRPr sz="6400" b="1">
                <a:solidFill>
                  <a:schemeClr val="tx2"/>
                </a:solidFill>
              </a:defRPr>
            </a:lvl5pPr>
          </a:lstStyle>
          <a:p>
            <a:pPr lvl="0"/>
            <a:r>
              <a:rPr lang="nl-NL" dirty="0"/>
              <a:t>Kolom titel</a:t>
            </a:r>
          </a:p>
        </p:txBody>
      </p:sp>
      <p:sp>
        <p:nvSpPr>
          <p:cNvPr id="14" name="Text Placeholder 15">
            <a:extLst>
              <a:ext uri="{FF2B5EF4-FFF2-40B4-BE49-F238E27FC236}">
                <a16:creationId xmlns:a16="http://schemas.microsoft.com/office/drawing/2014/main" id="{922009D3-1EBC-B24F-91B2-CBF19B6854C5}"/>
              </a:ext>
            </a:extLst>
          </p:cNvPr>
          <p:cNvSpPr>
            <a:spLocks noGrp="1"/>
          </p:cNvSpPr>
          <p:nvPr>
            <p:ph type="body" sz="quarter" idx="15" hasCustomPrompt="1"/>
          </p:nvPr>
        </p:nvSpPr>
        <p:spPr>
          <a:xfrm>
            <a:off x="12933600" y="3726000"/>
            <a:ext cx="10115308" cy="8702675"/>
          </a:xfrm>
        </p:spPr>
        <p:txBody>
          <a:bodyPr/>
          <a:lstStyle/>
          <a:p>
            <a:pPr lvl="0"/>
            <a:r>
              <a:rPr lang="nl-NL" dirty="0"/>
              <a:t>Click </a:t>
            </a:r>
            <a:r>
              <a:rPr lang="nl-NL" dirty="0" err="1"/>
              <a:t>to</a:t>
            </a:r>
            <a:r>
              <a:rPr lang="nl-NL" dirty="0"/>
              <a:t> </a:t>
            </a:r>
            <a:r>
              <a:rPr lang="nl-NL" dirty="0" err="1"/>
              <a:t>edit</a:t>
            </a:r>
            <a:r>
              <a:rPr lang="nl-NL" dirty="0"/>
              <a:t> Master </a:t>
            </a:r>
            <a:r>
              <a:rPr lang="nl-NL" dirty="0" err="1"/>
              <a:t>text</a:t>
            </a:r>
            <a:r>
              <a:rPr lang="nl-NL" dirty="0"/>
              <a:t> </a:t>
            </a:r>
            <a:r>
              <a:rPr lang="nl-NL" dirty="0" err="1"/>
              <a:t>styles</a:t>
            </a:r>
            <a:endParaRPr lang="nl-NL" dirty="0"/>
          </a:p>
          <a:p>
            <a:pPr lvl="1"/>
            <a:r>
              <a:rPr lang="nl-NL" dirty="0"/>
              <a:t>Second level</a:t>
            </a:r>
          </a:p>
          <a:p>
            <a:pPr lvl="2"/>
            <a:r>
              <a:rPr lang="nl-NL" dirty="0" err="1"/>
              <a:t>Third</a:t>
            </a:r>
            <a:r>
              <a:rPr lang="nl-NL" dirty="0"/>
              <a:t> level</a:t>
            </a:r>
          </a:p>
          <a:p>
            <a:pPr lvl="3"/>
            <a:r>
              <a:rPr lang="nl-NL" dirty="0" err="1"/>
              <a:t>Fourth</a:t>
            </a:r>
            <a:r>
              <a:rPr lang="nl-NL" dirty="0"/>
              <a:t> level</a:t>
            </a:r>
          </a:p>
          <a:p>
            <a:pPr lvl="4"/>
            <a:r>
              <a:rPr lang="nl-NL" dirty="0" err="1"/>
              <a:t>Fifth</a:t>
            </a:r>
            <a:r>
              <a:rPr lang="nl-NL" dirty="0"/>
              <a:t> level</a:t>
            </a:r>
          </a:p>
        </p:txBody>
      </p:sp>
      <p:pic>
        <p:nvPicPr>
          <p:cNvPr id="15" name="Graphic 14">
            <a:extLst>
              <a:ext uri="{FF2B5EF4-FFF2-40B4-BE49-F238E27FC236}">
                <a16:creationId xmlns:a16="http://schemas.microsoft.com/office/drawing/2014/main" id="{09F1EA6A-09F2-E044-AD57-20A0B25797C6}"/>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6315975" y="464400"/>
            <a:ext cx="8071200" cy="951792"/>
          </a:xfrm>
          <a:prstGeom prst="rect">
            <a:avLst/>
          </a:prstGeom>
        </p:spPr>
      </p:pic>
      <p:sp>
        <p:nvSpPr>
          <p:cNvPr id="16" name="Tekstvak 15">
            <a:extLst>
              <a:ext uri="{FF2B5EF4-FFF2-40B4-BE49-F238E27FC236}">
                <a16:creationId xmlns:a16="http://schemas.microsoft.com/office/drawing/2014/main" id="{D68DB326-0EC7-304C-B9DD-043262C2AF51}"/>
              </a:ext>
            </a:extLst>
          </p:cNvPr>
          <p:cNvSpPr txBox="1"/>
          <p:nvPr userDrawn="1"/>
        </p:nvSpPr>
        <p:spPr>
          <a:xfrm>
            <a:off x="17701247" y="586841"/>
            <a:ext cx="6156000" cy="728663"/>
          </a:xfrm>
          <a:prstGeom prst="rect">
            <a:avLst/>
          </a:prstGeom>
          <a:noFill/>
        </p:spPr>
        <p:txBody>
          <a:bodyPr wrap="square" rtlCol="0" anchor="ctr">
            <a:noAutofit/>
          </a:bodyPr>
          <a:lstStyle/>
          <a:p>
            <a:pPr algn="l"/>
            <a:r>
              <a:rPr lang="nl-NL" sz="2600" b="1" dirty="0"/>
              <a:t>Infrastructuur</a:t>
            </a:r>
          </a:p>
        </p:txBody>
      </p:sp>
      <p:pic>
        <p:nvPicPr>
          <p:cNvPr id="2" name="Picture 1">
            <a:extLst>
              <a:ext uri="{FF2B5EF4-FFF2-40B4-BE49-F238E27FC236}">
                <a16:creationId xmlns:a16="http://schemas.microsoft.com/office/drawing/2014/main" id="{F5BDAE99-1893-3338-7E08-7A9968FC5D85}"/>
              </a:ext>
            </a:extLst>
          </p:cNvPr>
          <p:cNvPicPr>
            <a:picLocks noChangeAspect="1"/>
          </p:cNvPicPr>
          <p:nvPr userDrawn="1"/>
        </p:nvPicPr>
        <p:blipFill>
          <a:blip r:embed="rId7"/>
          <a:stretch>
            <a:fillRect/>
          </a:stretch>
        </p:blipFill>
        <p:spPr>
          <a:xfrm>
            <a:off x="16315973" y="464402"/>
            <a:ext cx="968398" cy="968398"/>
          </a:xfrm>
          <a:prstGeom prst="rect">
            <a:avLst/>
          </a:prstGeom>
        </p:spPr>
      </p:pic>
    </p:spTree>
    <p:extLst>
      <p:ext uri="{BB962C8B-B14F-4D97-AF65-F5344CB8AC3E}">
        <p14:creationId xmlns:p14="http://schemas.microsoft.com/office/powerpoint/2010/main" val="15279412"/>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6.10 Infrastructuur Illustratie - Teks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C2D09B5-47EE-4FA2-919C-C0E306FA2016}"/>
              </a:ext>
            </a:extLst>
          </p:cNvPr>
          <p:cNvSpPr/>
          <p:nvPr userDrawn="1"/>
        </p:nvSpPr>
        <p:spPr>
          <a:xfrm>
            <a:off x="0" y="0"/>
            <a:ext cx="12193587" cy="13716000"/>
          </a:xfrm>
          <a:prstGeom prst="rect">
            <a:avLst/>
          </a:prstGeom>
          <a:solidFill>
            <a:srgbClr val="E4F6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5" name="Date Placeholder 4"/>
          <p:cNvSpPr>
            <a:spLocks noGrp="1"/>
          </p:cNvSpPr>
          <p:nvPr>
            <p:ph type="dt" sz="half" idx="10"/>
          </p:nvPr>
        </p:nvSpPr>
        <p:spPr/>
        <p:txBody>
          <a:bodyPr/>
          <a:lstStyle/>
          <a:p>
            <a:r>
              <a:rPr lang="nl-NL"/>
              <a:t>26 augustus 2021</a:t>
            </a:r>
            <a:endParaRPr lang="nl-NL" dirty="0"/>
          </a:p>
        </p:txBody>
      </p:sp>
      <p:sp>
        <p:nvSpPr>
          <p:cNvPr id="7" name="Slide Number Placeholder 6"/>
          <p:cNvSpPr>
            <a:spLocks noGrp="1"/>
          </p:cNvSpPr>
          <p:nvPr>
            <p:ph type="sldNum" sz="quarter" idx="12"/>
          </p:nvPr>
        </p:nvSpPr>
        <p:spPr/>
        <p:txBody>
          <a:bodyPr/>
          <a:lstStyle/>
          <a:p>
            <a:fld id="{58A012CB-14D3-4B29-B9BE-EBD198EAE235}" type="slidenum">
              <a:rPr lang="nl-NL" smtClean="0"/>
              <a:t>‹nr.›</a:t>
            </a:fld>
            <a:endParaRPr lang="nl-NL" dirty="0"/>
          </a:p>
        </p:txBody>
      </p:sp>
      <p:pic>
        <p:nvPicPr>
          <p:cNvPr id="10" name="Logo">
            <a:extLst>
              <a:ext uri="{FF2B5EF4-FFF2-40B4-BE49-F238E27FC236}">
                <a16:creationId xmlns:a16="http://schemas.microsoft.com/office/drawing/2014/main" id="{EC3E1A9C-B3A2-427F-8EB7-E0129597096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709387" y="-1"/>
            <a:ext cx="968400" cy="2408258"/>
          </a:xfrm>
          <a:prstGeom prst="rect">
            <a:avLst/>
          </a:prstGeom>
        </p:spPr>
      </p:pic>
      <p:cxnSp>
        <p:nvCxnSpPr>
          <p:cNvPr id="19" name="Straight Connector 11">
            <a:extLst>
              <a:ext uri="{FF2B5EF4-FFF2-40B4-BE49-F238E27FC236}">
                <a16:creationId xmlns:a16="http://schemas.microsoft.com/office/drawing/2014/main" id="{6580C052-5B72-4748-B6E2-041B2156AD8C}"/>
              </a:ext>
            </a:extLst>
          </p:cNvPr>
          <p:cNvCxnSpPr>
            <a:cxnSpLocks/>
          </p:cNvCxnSpPr>
          <p:nvPr userDrawn="1"/>
        </p:nvCxnSpPr>
        <p:spPr>
          <a:xfrm>
            <a:off x="12923112" y="3295650"/>
            <a:ext cx="10115308" cy="0"/>
          </a:xfrm>
          <a:prstGeom prst="line">
            <a:avLst/>
          </a:prstGeom>
          <a:ln w="38100">
            <a:solidFill>
              <a:srgbClr val="76D2B6"/>
            </a:solidFill>
          </a:ln>
        </p:spPr>
        <p:style>
          <a:lnRef idx="1">
            <a:schemeClr val="accent1"/>
          </a:lnRef>
          <a:fillRef idx="0">
            <a:schemeClr val="accent1"/>
          </a:fillRef>
          <a:effectRef idx="0">
            <a:schemeClr val="accent1"/>
          </a:effectRef>
          <a:fontRef idx="minor">
            <a:schemeClr val="tx1"/>
          </a:fontRef>
        </p:style>
      </p:cxnSp>
      <p:sp>
        <p:nvSpPr>
          <p:cNvPr id="20" name="Text Placeholder 13">
            <a:extLst>
              <a:ext uri="{FF2B5EF4-FFF2-40B4-BE49-F238E27FC236}">
                <a16:creationId xmlns:a16="http://schemas.microsoft.com/office/drawing/2014/main" id="{8415DBEF-7F37-D843-8AA6-ABC020B509EF}"/>
              </a:ext>
            </a:extLst>
          </p:cNvPr>
          <p:cNvSpPr>
            <a:spLocks noGrp="1"/>
          </p:cNvSpPr>
          <p:nvPr>
            <p:ph type="body" sz="quarter" idx="15" hasCustomPrompt="1"/>
          </p:nvPr>
        </p:nvSpPr>
        <p:spPr>
          <a:xfrm>
            <a:off x="12933600" y="1725613"/>
            <a:ext cx="10104820" cy="1292400"/>
          </a:xfrm>
        </p:spPr>
        <p:txBody>
          <a:bodyPr anchor="b">
            <a:noAutofit/>
          </a:bodyPr>
          <a:lstStyle>
            <a:lvl1pPr marL="0" indent="0">
              <a:lnSpc>
                <a:spcPct val="90000"/>
              </a:lnSpc>
              <a:buFont typeface="Arial" panose="020B0604020202020204" pitchFamily="34" charset="0"/>
              <a:buNone/>
              <a:defRPr sz="4800" b="1">
                <a:solidFill>
                  <a:schemeClr val="tx2"/>
                </a:solidFill>
              </a:defRPr>
            </a:lvl1pPr>
            <a:lvl2pPr marL="0" indent="0">
              <a:lnSpc>
                <a:spcPct val="90000"/>
              </a:lnSpc>
              <a:buFont typeface="Arial" panose="020B0604020202020204" pitchFamily="34" charset="0"/>
              <a:buNone/>
              <a:defRPr sz="6400" b="1">
                <a:solidFill>
                  <a:schemeClr val="tx2"/>
                </a:solidFill>
              </a:defRPr>
            </a:lvl2pPr>
            <a:lvl3pPr marL="0" indent="0">
              <a:lnSpc>
                <a:spcPct val="90000"/>
              </a:lnSpc>
              <a:buFont typeface="Arial" panose="020B0604020202020204" pitchFamily="34" charset="0"/>
              <a:buNone/>
              <a:defRPr sz="6400" b="1">
                <a:solidFill>
                  <a:schemeClr val="tx2"/>
                </a:solidFill>
              </a:defRPr>
            </a:lvl3pPr>
            <a:lvl4pPr marL="0" indent="0">
              <a:lnSpc>
                <a:spcPct val="90000"/>
              </a:lnSpc>
              <a:buNone/>
              <a:defRPr sz="6400" b="1">
                <a:solidFill>
                  <a:schemeClr val="tx2"/>
                </a:solidFill>
              </a:defRPr>
            </a:lvl4pPr>
            <a:lvl5pPr marL="360000" indent="0">
              <a:lnSpc>
                <a:spcPct val="90000"/>
              </a:lnSpc>
              <a:buNone/>
              <a:defRPr sz="6400" b="1">
                <a:solidFill>
                  <a:schemeClr val="tx2"/>
                </a:solidFill>
              </a:defRPr>
            </a:lvl5pPr>
          </a:lstStyle>
          <a:p>
            <a:pPr lvl="0"/>
            <a:r>
              <a:rPr lang="nl-NL" dirty="0"/>
              <a:t>Kolom titel</a:t>
            </a:r>
          </a:p>
        </p:txBody>
      </p:sp>
      <p:sp>
        <p:nvSpPr>
          <p:cNvPr id="21" name="Text Placeholder 15">
            <a:extLst>
              <a:ext uri="{FF2B5EF4-FFF2-40B4-BE49-F238E27FC236}">
                <a16:creationId xmlns:a16="http://schemas.microsoft.com/office/drawing/2014/main" id="{5991F1C1-DA65-534B-B988-E8D67D69AEA4}"/>
              </a:ext>
            </a:extLst>
          </p:cNvPr>
          <p:cNvSpPr>
            <a:spLocks noGrp="1"/>
          </p:cNvSpPr>
          <p:nvPr>
            <p:ph type="body" sz="quarter" idx="16" hasCustomPrompt="1"/>
          </p:nvPr>
        </p:nvSpPr>
        <p:spPr>
          <a:xfrm>
            <a:off x="12933600" y="3726000"/>
            <a:ext cx="10115308" cy="8702675"/>
          </a:xfrm>
        </p:spPr>
        <p:txBody>
          <a:bodyPr/>
          <a:lstStyle/>
          <a:p>
            <a:pPr lvl="0"/>
            <a:r>
              <a:rPr lang="nl-NL" dirty="0"/>
              <a:t>Click </a:t>
            </a:r>
            <a:r>
              <a:rPr lang="nl-NL" dirty="0" err="1"/>
              <a:t>to</a:t>
            </a:r>
            <a:r>
              <a:rPr lang="nl-NL" dirty="0"/>
              <a:t> </a:t>
            </a:r>
            <a:r>
              <a:rPr lang="nl-NL" dirty="0" err="1"/>
              <a:t>edit</a:t>
            </a:r>
            <a:r>
              <a:rPr lang="nl-NL" dirty="0"/>
              <a:t> Master </a:t>
            </a:r>
            <a:r>
              <a:rPr lang="nl-NL" dirty="0" err="1"/>
              <a:t>text</a:t>
            </a:r>
            <a:r>
              <a:rPr lang="nl-NL" dirty="0"/>
              <a:t> </a:t>
            </a:r>
            <a:r>
              <a:rPr lang="nl-NL" dirty="0" err="1"/>
              <a:t>styles</a:t>
            </a:r>
            <a:endParaRPr lang="nl-NL" dirty="0"/>
          </a:p>
          <a:p>
            <a:pPr lvl="1"/>
            <a:r>
              <a:rPr lang="nl-NL" dirty="0"/>
              <a:t>Second level</a:t>
            </a:r>
          </a:p>
          <a:p>
            <a:pPr lvl="2"/>
            <a:r>
              <a:rPr lang="nl-NL" dirty="0" err="1"/>
              <a:t>Third</a:t>
            </a:r>
            <a:r>
              <a:rPr lang="nl-NL" dirty="0"/>
              <a:t> level</a:t>
            </a:r>
          </a:p>
          <a:p>
            <a:pPr lvl="3"/>
            <a:r>
              <a:rPr lang="nl-NL" dirty="0" err="1"/>
              <a:t>Fourth</a:t>
            </a:r>
            <a:r>
              <a:rPr lang="nl-NL" dirty="0"/>
              <a:t> level</a:t>
            </a:r>
          </a:p>
          <a:p>
            <a:pPr lvl="4"/>
            <a:r>
              <a:rPr lang="nl-NL" dirty="0" err="1"/>
              <a:t>Fifth</a:t>
            </a:r>
            <a:r>
              <a:rPr lang="nl-NL" dirty="0"/>
              <a:t> level</a:t>
            </a:r>
          </a:p>
        </p:txBody>
      </p:sp>
      <p:pic>
        <p:nvPicPr>
          <p:cNvPr id="12" name="Graphic 11">
            <a:extLst>
              <a:ext uri="{FF2B5EF4-FFF2-40B4-BE49-F238E27FC236}">
                <a16:creationId xmlns:a16="http://schemas.microsoft.com/office/drawing/2014/main" id="{530E8F5A-9A61-C347-898F-FD61B118AF03}"/>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6315975" y="464400"/>
            <a:ext cx="8071200" cy="951792"/>
          </a:xfrm>
          <a:prstGeom prst="rect">
            <a:avLst/>
          </a:prstGeom>
        </p:spPr>
      </p:pic>
      <p:sp>
        <p:nvSpPr>
          <p:cNvPr id="13" name="Tekstvak 12">
            <a:extLst>
              <a:ext uri="{FF2B5EF4-FFF2-40B4-BE49-F238E27FC236}">
                <a16:creationId xmlns:a16="http://schemas.microsoft.com/office/drawing/2014/main" id="{366E4ECE-4FD1-8C4C-B4B0-2341500F9C43}"/>
              </a:ext>
            </a:extLst>
          </p:cNvPr>
          <p:cNvSpPr txBox="1"/>
          <p:nvPr userDrawn="1"/>
        </p:nvSpPr>
        <p:spPr>
          <a:xfrm>
            <a:off x="17701247" y="586841"/>
            <a:ext cx="6156000" cy="728663"/>
          </a:xfrm>
          <a:prstGeom prst="rect">
            <a:avLst/>
          </a:prstGeom>
          <a:noFill/>
        </p:spPr>
        <p:txBody>
          <a:bodyPr wrap="square" rtlCol="0" anchor="ctr">
            <a:noAutofit/>
          </a:bodyPr>
          <a:lstStyle/>
          <a:p>
            <a:pPr algn="l"/>
            <a:r>
              <a:rPr lang="nl-NL" sz="2600" b="1" dirty="0"/>
              <a:t>Infrastructuur</a:t>
            </a:r>
          </a:p>
        </p:txBody>
      </p:sp>
      <p:pic>
        <p:nvPicPr>
          <p:cNvPr id="17" name="Afbeelding 16">
            <a:extLst>
              <a:ext uri="{FF2B5EF4-FFF2-40B4-BE49-F238E27FC236}">
                <a16:creationId xmlns:a16="http://schemas.microsoft.com/office/drawing/2014/main" id="{AB23A34E-823F-5D42-A263-A0F450628632}"/>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3188493" y="2774950"/>
            <a:ext cx="5816600" cy="8166100"/>
          </a:xfrm>
          <a:prstGeom prst="rect">
            <a:avLst/>
          </a:prstGeom>
        </p:spPr>
      </p:pic>
      <p:pic>
        <p:nvPicPr>
          <p:cNvPr id="2" name="Picture 1">
            <a:extLst>
              <a:ext uri="{FF2B5EF4-FFF2-40B4-BE49-F238E27FC236}">
                <a16:creationId xmlns:a16="http://schemas.microsoft.com/office/drawing/2014/main" id="{0D57D339-F20F-3A91-0622-533233397E5E}"/>
              </a:ext>
            </a:extLst>
          </p:cNvPr>
          <p:cNvPicPr>
            <a:picLocks noChangeAspect="1"/>
          </p:cNvPicPr>
          <p:nvPr userDrawn="1"/>
        </p:nvPicPr>
        <p:blipFill>
          <a:blip r:embed="rId7"/>
          <a:stretch>
            <a:fillRect/>
          </a:stretch>
        </p:blipFill>
        <p:spPr>
          <a:xfrm>
            <a:off x="16315973" y="464402"/>
            <a:ext cx="968398" cy="968398"/>
          </a:xfrm>
          <a:prstGeom prst="rect">
            <a:avLst/>
          </a:prstGeom>
        </p:spPr>
      </p:pic>
    </p:spTree>
    <p:extLst>
      <p:ext uri="{BB962C8B-B14F-4D97-AF65-F5344CB8AC3E}">
        <p14:creationId xmlns:p14="http://schemas.microsoft.com/office/powerpoint/2010/main" val="1018944141"/>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6.11 Infrastructuur Twee kolommen met teks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348756" y="1725278"/>
            <a:ext cx="10005046" cy="1293785"/>
          </a:xfrm>
        </p:spPr>
        <p:txBody>
          <a:bodyPr/>
          <a:lstStyle>
            <a:lvl1pPr>
              <a:defRPr sz="4800"/>
            </a:lvl1pPr>
          </a:lstStyle>
          <a:p>
            <a:r>
              <a:rPr lang="nl-NL" dirty="0"/>
              <a:t>Kolom titel</a:t>
            </a:r>
          </a:p>
        </p:txBody>
      </p:sp>
      <p:sp>
        <p:nvSpPr>
          <p:cNvPr id="5" name="Date Placeholder 4"/>
          <p:cNvSpPr>
            <a:spLocks noGrp="1"/>
          </p:cNvSpPr>
          <p:nvPr>
            <p:ph type="dt" sz="half" idx="10"/>
          </p:nvPr>
        </p:nvSpPr>
        <p:spPr/>
        <p:txBody>
          <a:bodyPr/>
          <a:lstStyle/>
          <a:p>
            <a:r>
              <a:rPr lang="nl-NL"/>
              <a:t>26 augustus 2021</a:t>
            </a:r>
            <a:endParaRPr lang="nl-NL" dirty="0"/>
          </a:p>
        </p:txBody>
      </p:sp>
      <p:sp>
        <p:nvSpPr>
          <p:cNvPr id="7" name="Slide Number Placeholder 6"/>
          <p:cNvSpPr>
            <a:spLocks noGrp="1"/>
          </p:cNvSpPr>
          <p:nvPr>
            <p:ph type="sldNum" sz="quarter" idx="12"/>
          </p:nvPr>
        </p:nvSpPr>
        <p:spPr/>
        <p:txBody>
          <a:bodyPr/>
          <a:lstStyle/>
          <a:p>
            <a:fld id="{58A012CB-14D3-4B29-B9BE-EBD198EAE235}" type="slidenum">
              <a:rPr lang="nl-NL" smtClean="0"/>
              <a:t>‹nr.›</a:t>
            </a:fld>
            <a:endParaRPr lang="nl-NL" dirty="0"/>
          </a:p>
        </p:txBody>
      </p:sp>
      <p:cxnSp>
        <p:nvCxnSpPr>
          <p:cNvPr id="11" name="Straight Connector 10">
            <a:extLst>
              <a:ext uri="{FF2B5EF4-FFF2-40B4-BE49-F238E27FC236}">
                <a16:creationId xmlns:a16="http://schemas.microsoft.com/office/drawing/2014/main" id="{937FD8D1-3DEF-4FCB-9CF8-50D4C190EF69}"/>
              </a:ext>
            </a:extLst>
          </p:cNvPr>
          <p:cNvCxnSpPr>
            <a:cxnSpLocks/>
          </p:cNvCxnSpPr>
          <p:nvPr userDrawn="1"/>
        </p:nvCxnSpPr>
        <p:spPr>
          <a:xfrm>
            <a:off x="1348756" y="3295650"/>
            <a:ext cx="10070701" cy="0"/>
          </a:xfrm>
          <a:prstGeom prst="line">
            <a:avLst/>
          </a:prstGeom>
          <a:ln w="38100">
            <a:solidFill>
              <a:srgbClr val="76D2B6"/>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F4EE1DA-9BE6-4C54-9886-AC193D9CE621}"/>
              </a:ext>
            </a:extLst>
          </p:cNvPr>
          <p:cNvSpPr>
            <a:spLocks noGrp="1"/>
          </p:cNvSpPr>
          <p:nvPr>
            <p:ph type="body" sz="quarter" idx="14" hasCustomPrompt="1"/>
          </p:nvPr>
        </p:nvSpPr>
        <p:spPr>
          <a:xfrm>
            <a:off x="1338267" y="3726000"/>
            <a:ext cx="10115308" cy="8702675"/>
          </a:xfrm>
        </p:spPr>
        <p:txBody>
          <a:bodyPr/>
          <a:lstStyle/>
          <a:p>
            <a:pPr lvl="0"/>
            <a:r>
              <a:rPr lang="nl-NL"/>
              <a:t>Click to edit Master text styles</a:t>
            </a:r>
          </a:p>
          <a:p>
            <a:pPr lvl="1"/>
            <a:r>
              <a:rPr lang="nl-NL"/>
              <a:t>Second level</a:t>
            </a:r>
          </a:p>
          <a:p>
            <a:pPr lvl="2"/>
            <a:r>
              <a:rPr lang="nl-NL"/>
              <a:t>Third level</a:t>
            </a:r>
          </a:p>
          <a:p>
            <a:pPr lvl="3"/>
            <a:r>
              <a:rPr lang="nl-NL"/>
              <a:t>Fourth level</a:t>
            </a:r>
          </a:p>
          <a:p>
            <a:pPr lvl="4"/>
            <a:r>
              <a:rPr lang="nl-NL"/>
              <a:t>Fifth level</a:t>
            </a:r>
            <a:endParaRPr lang="nl-NL" dirty="0"/>
          </a:p>
        </p:txBody>
      </p:sp>
      <p:pic>
        <p:nvPicPr>
          <p:cNvPr id="13" name="Logo">
            <a:extLst>
              <a:ext uri="{FF2B5EF4-FFF2-40B4-BE49-F238E27FC236}">
                <a16:creationId xmlns:a16="http://schemas.microsoft.com/office/drawing/2014/main" id="{A93AF3DA-9BC0-6B4B-9CBD-99BCF696C1F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709387" y="-1"/>
            <a:ext cx="968400" cy="2408258"/>
          </a:xfrm>
          <a:prstGeom prst="rect">
            <a:avLst/>
          </a:prstGeom>
        </p:spPr>
      </p:pic>
      <p:cxnSp>
        <p:nvCxnSpPr>
          <p:cNvPr id="15" name="Straight Connector 11">
            <a:extLst>
              <a:ext uri="{FF2B5EF4-FFF2-40B4-BE49-F238E27FC236}">
                <a16:creationId xmlns:a16="http://schemas.microsoft.com/office/drawing/2014/main" id="{A954BB3E-ADCE-A741-83C0-46CE52CC50B8}"/>
              </a:ext>
            </a:extLst>
          </p:cNvPr>
          <p:cNvCxnSpPr>
            <a:cxnSpLocks/>
          </p:cNvCxnSpPr>
          <p:nvPr userDrawn="1"/>
        </p:nvCxnSpPr>
        <p:spPr>
          <a:xfrm>
            <a:off x="12923112" y="3295650"/>
            <a:ext cx="10115308" cy="0"/>
          </a:xfrm>
          <a:prstGeom prst="line">
            <a:avLst/>
          </a:prstGeom>
          <a:ln w="38100">
            <a:solidFill>
              <a:srgbClr val="76D2B6"/>
            </a:solidFill>
          </a:ln>
        </p:spPr>
        <p:style>
          <a:lnRef idx="1">
            <a:schemeClr val="accent1"/>
          </a:lnRef>
          <a:fillRef idx="0">
            <a:schemeClr val="accent1"/>
          </a:fillRef>
          <a:effectRef idx="0">
            <a:schemeClr val="accent1"/>
          </a:effectRef>
          <a:fontRef idx="minor">
            <a:schemeClr val="tx1"/>
          </a:fontRef>
        </p:style>
      </p:cxnSp>
      <p:sp>
        <p:nvSpPr>
          <p:cNvPr id="18" name="Text Placeholder 13">
            <a:extLst>
              <a:ext uri="{FF2B5EF4-FFF2-40B4-BE49-F238E27FC236}">
                <a16:creationId xmlns:a16="http://schemas.microsoft.com/office/drawing/2014/main" id="{55957BE6-15DD-E74F-94EE-159CD092F6A5}"/>
              </a:ext>
            </a:extLst>
          </p:cNvPr>
          <p:cNvSpPr>
            <a:spLocks noGrp="1"/>
          </p:cNvSpPr>
          <p:nvPr>
            <p:ph type="body" sz="quarter" idx="15" hasCustomPrompt="1"/>
          </p:nvPr>
        </p:nvSpPr>
        <p:spPr>
          <a:xfrm>
            <a:off x="12933600" y="1725613"/>
            <a:ext cx="10104820" cy="1292400"/>
          </a:xfrm>
        </p:spPr>
        <p:txBody>
          <a:bodyPr anchor="b">
            <a:noAutofit/>
          </a:bodyPr>
          <a:lstStyle>
            <a:lvl1pPr marL="0" indent="0">
              <a:lnSpc>
                <a:spcPct val="90000"/>
              </a:lnSpc>
              <a:buFont typeface="Arial" panose="020B0604020202020204" pitchFamily="34" charset="0"/>
              <a:buNone/>
              <a:defRPr sz="4800" b="1">
                <a:solidFill>
                  <a:schemeClr val="tx2"/>
                </a:solidFill>
              </a:defRPr>
            </a:lvl1pPr>
            <a:lvl2pPr marL="0" indent="0">
              <a:lnSpc>
                <a:spcPct val="90000"/>
              </a:lnSpc>
              <a:buFont typeface="Arial" panose="020B0604020202020204" pitchFamily="34" charset="0"/>
              <a:buNone/>
              <a:defRPr sz="6400" b="1">
                <a:solidFill>
                  <a:schemeClr val="tx2"/>
                </a:solidFill>
              </a:defRPr>
            </a:lvl2pPr>
            <a:lvl3pPr marL="0" indent="0">
              <a:lnSpc>
                <a:spcPct val="90000"/>
              </a:lnSpc>
              <a:buFont typeface="Arial" panose="020B0604020202020204" pitchFamily="34" charset="0"/>
              <a:buNone/>
              <a:defRPr sz="6400" b="1">
                <a:solidFill>
                  <a:schemeClr val="tx2"/>
                </a:solidFill>
              </a:defRPr>
            </a:lvl3pPr>
            <a:lvl4pPr marL="0" indent="0">
              <a:lnSpc>
                <a:spcPct val="90000"/>
              </a:lnSpc>
              <a:buNone/>
              <a:defRPr sz="6400" b="1">
                <a:solidFill>
                  <a:schemeClr val="tx2"/>
                </a:solidFill>
              </a:defRPr>
            </a:lvl4pPr>
            <a:lvl5pPr marL="360000" indent="0">
              <a:lnSpc>
                <a:spcPct val="90000"/>
              </a:lnSpc>
              <a:buNone/>
              <a:defRPr sz="6400" b="1">
                <a:solidFill>
                  <a:schemeClr val="tx2"/>
                </a:solidFill>
              </a:defRPr>
            </a:lvl5pPr>
          </a:lstStyle>
          <a:p>
            <a:pPr lvl="0"/>
            <a:r>
              <a:rPr lang="nl-NL" dirty="0"/>
              <a:t>Kolom titel</a:t>
            </a:r>
          </a:p>
        </p:txBody>
      </p:sp>
      <p:sp>
        <p:nvSpPr>
          <p:cNvPr id="19" name="Text Placeholder 15">
            <a:extLst>
              <a:ext uri="{FF2B5EF4-FFF2-40B4-BE49-F238E27FC236}">
                <a16:creationId xmlns:a16="http://schemas.microsoft.com/office/drawing/2014/main" id="{79E233DF-287A-024B-A85C-C41538AA285C}"/>
              </a:ext>
            </a:extLst>
          </p:cNvPr>
          <p:cNvSpPr>
            <a:spLocks noGrp="1"/>
          </p:cNvSpPr>
          <p:nvPr>
            <p:ph type="body" sz="quarter" idx="16" hasCustomPrompt="1"/>
          </p:nvPr>
        </p:nvSpPr>
        <p:spPr>
          <a:xfrm>
            <a:off x="12933600" y="3726000"/>
            <a:ext cx="10115308" cy="8702675"/>
          </a:xfrm>
        </p:spPr>
        <p:txBody>
          <a:bodyPr/>
          <a:lstStyle/>
          <a:p>
            <a:pPr lvl="0"/>
            <a:r>
              <a:rPr lang="nl-NL" dirty="0"/>
              <a:t>Click </a:t>
            </a:r>
            <a:r>
              <a:rPr lang="nl-NL" dirty="0" err="1"/>
              <a:t>to</a:t>
            </a:r>
            <a:r>
              <a:rPr lang="nl-NL" dirty="0"/>
              <a:t> </a:t>
            </a:r>
            <a:r>
              <a:rPr lang="nl-NL" dirty="0" err="1"/>
              <a:t>edit</a:t>
            </a:r>
            <a:r>
              <a:rPr lang="nl-NL" dirty="0"/>
              <a:t> Master </a:t>
            </a:r>
            <a:r>
              <a:rPr lang="nl-NL" dirty="0" err="1"/>
              <a:t>text</a:t>
            </a:r>
            <a:r>
              <a:rPr lang="nl-NL" dirty="0"/>
              <a:t> </a:t>
            </a:r>
            <a:r>
              <a:rPr lang="nl-NL" dirty="0" err="1"/>
              <a:t>styles</a:t>
            </a:r>
            <a:endParaRPr lang="nl-NL" dirty="0"/>
          </a:p>
          <a:p>
            <a:pPr lvl="1"/>
            <a:r>
              <a:rPr lang="nl-NL" dirty="0"/>
              <a:t>Second level</a:t>
            </a:r>
          </a:p>
          <a:p>
            <a:pPr lvl="2"/>
            <a:r>
              <a:rPr lang="nl-NL" dirty="0" err="1"/>
              <a:t>Third</a:t>
            </a:r>
            <a:r>
              <a:rPr lang="nl-NL" dirty="0"/>
              <a:t> level</a:t>
            </a:r>
          </a:p>
          <a:p>
            <a:pPr lvl="3"/>
            <a:r>
              <a:rPr lang="nl-NL" dirty="0" err="1"/>
              <a:t>Fourth</a:t>
            </a:r>
            <a:r>
              <a:rPr lang="nl-NL" dirty="0"/>
              <a:t> level</a:t>
            </a:r>
          </a:p>
          <a:p>
            <a:pPr lvl="4"/>
            <a:r>
              <a:rPr lang="nl-NL" dirty="0" err="1"/>
              <a:t>Fifth</a:t>
            </a:r>
            <a:r>
              <a:rPr lang="nl-NL" dirty="0"/>
              <a:t> level</a:t>
            </a:r>
          </a:p>
        </p:txBody>
      </p:sp>
      <p:pic>
        <p:nvPicPr>
          <p:cNvPr id="17" name="Graphic 16">
            <a:extLst>
              <a:ext uri="{FF2B5EF4-FFF2-40B4-BE49-F238E27FC236}">
                <a16:creationId xmlns:a16="http://schemas.microsoft.com/office/drawing/2014/main" id="{EA211FEA-EF63-9D42-8852-F8AD7AF51898}"/>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6315975" y="464400"/>
            <a:ext cx="8071200" cy="951792"/>
          </a:xfrm>
          <a:prstGeom prst="rect">
            <a:avLst/>
          </a:prstGeom>
        </p:spPr>
      </p:pic>
      <p:sp>
        <p:nvSpPr>
          <p:cNvPr id="20" name="Tekstvak 19">
            <a:extLst>
              <a:ext uri="{FF2B5EF4-FFF2-40B4-BE49-F238E27FC236}">
                <a16:creationId xmlns:a16="http://schemas.microsoft.com/office/drawing/2014/main" id="{9DF0A9CE-B720-694A-A00B-D9A08DB389A6}"/>
              </a:ext>
            </a:extLst>
          </p:cNvPr>
          <p:cNvSpPr txBox="1"/>
          <p:nvPr userDrawn="1"/>
        </p:nvSpPr>
        <p:spPr>
          <a:xfrm>
            <a:off x="17701247" y="586841"/>
            <a:ext cx="6156000" cy="728663"/>
          </a:xfrm>
          <a:prstGeom prst="rect">
            <a:avLst/>
          </a:prstGeom>
          <a:noFill/>
        </p:spPr>
        <p:txBody>
          <a:bodyPr wrap="square" rtlCol="0" anchor="ctr">
            <a:noAutofit/>
          </a:bodyPr>
          <a:lstStyle/>
          <a:p>
            <a:pPr algn="l"/>
            <a:r>
              <a:rPr lang="nl-NL" sz="2600" b="1" dirty="0"/>
              <a:t>Infrastructuur</a:t>
            </a:r>
          </a:p>
        </p:txBody>
      </p:sp>
      <p:pic>
        <p:nvPicPr>
          <p:cNvPr id="3" name="Picture 2">
            <a:extLst>
              <a:ext uri="{FF2B5EF4-FFF2-40B4-BE49-F238E27FC236}">
                <a16:creationId xmlns:a16="http://schemas.microsoft.com/office/drawing/2014/main" id="{6FDB8CC1-25ED-2EA7-104E-F223EA214DBF}"/>
              </a:ext>
            </a:extLst>
          </p:cNvPr>
          <p:cNvPicPr>
            <a:picLocks noChangeAspect="1"/>
          </p:cNvPicPr>
          <p:nvPr userDrawn="1"/>
        </p:nvPicPr>
        <p:blipFill>
          <a:blip r:embed="rId6"/>
          <a:stretch>
            <a:fillRect/>
          </a:stretch>
        </p:blipFill>
        <p:spPr>
          <a:xfrm>
            <a:off x="16315973" y="464402"/>
            <a:ext cx="968398" cy="968398"/>
          </a:xfrm>
          <a:prstGeom prst="rect">
            <a:avLst/>
          </a:prstGeom>
        </p:spPr>
      </p:pic>
    </p:spTree>
    <p:extLst>
      <p:ext uri="{BB962C8B-B14F-4D97-AF65-F5344CB8AC3E}">
        <p14:creationId xmlns:p14="http://schemas.microsoft.com/office/powerpoint/2010/main" val="3284066620"/>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6.12 Infrastructuur Tekst over 2 kolomme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348756" y="1725278"/>
            <a:ext cx="21710640" cy="1293785"/>
          </a:xfrm>
        </p:spPr>
        <p:txBody>
          <a:bodyPr/>
          <a:lstStyle>
            <a:lvl1pPr>
              <a:defRPr sz="4800"/>
            </a:lvl1pPr>
          </a:lstStyle>
          <a:p>
            <a:r>
              <a:rPr lang="nl-NL" dirty="0"/>
              <a:t>Kolom titel</a:t>
            </a:r>
          </a:p>
        </p:txBody>
      </p:sp>
      <p:sp>
        <p:nvSpPr>
          <p:cNvPr id="5" name="Date Placeholder 4"/>
          <p:cNvSpPr>
            <a:spLocks noGrp="1"/>
          </p:cNvSpPr>
          <p:nvPr>
            <p:ph type="dt" sz="half" idx="10"/>
          </p:nvPr>
        </p:nvSpPr>
        <p:spPr/>
        <p:txBody>
          <a:bodyPr/>
          <a:lstStyle/>
          <a:p>
            <a:r>
              <a:rPr lang="nl-NL"/>
              <a:t>26 augustus 2021</a:t>
            </a:r>
            <a:endParaRPr lang="nl-NL" dirty="0"/>
          </a:p>
        </p:txBody>
      </p:sp>
      <p:sp>
        <p:nvSpPr>
          <p:cNvPr id="7" name="Slide Number Placeholder 6"/>
          <p:cNvSpPr>
            <a:spLocks noGrp="1"/>
          </p:cNvSpPr>
          <p:nvPr>
            <p:ph type="sldNum" sz="quarter" idx="12"/>
          </p:nvPr>
        </p:nvSpPr>
        <p:spPr/>
        <p:txBody>
          <a:bodyPr/>
          <a:lstStyle/>
          <a:p>
            <a:fld id="{58A012CB-14D3-4B29-B9BE-EBD198EAE235}" type="slidenum">
              <a:rPr lang="nl-NL" smtClean="0"/>
              <a:t>‹nr.›</a:t>
            </a:fld>
            <a:endParaRPr lang="nl-NL" dirty="0"/>
          </a:p>
        </p:txBody>
      </p:sp>
      <p:cxnSp>
        <p:nvCxnSpPr>
          <p:cNvPr id="11" name="Straight Connector 10">
            <a:extLst>
              <a:ext uri="{FF2B5EF4-FFF2-40B4-BE49-F238E27FC236}">
                <a16:creationId xmlns:a16="http://schemas.microsoft.com/office/drawing/2014/main" id="{937FD8D1-3DEF-4FCB-9CF8-50D4C190EF69}"/>
              </a:ext>
            </a:extLst>
          </p:cNvPr>
          <p:cNvCxnSpPr>
            <a:cxnSpLocks/>
          </p:cNvCxnSpPr>
          <p:nvPr userDrawn="1"/>
        </p:nvCxnSpPr>
        <p:spPr>
          <a:xfrm>
            <a:off x="1348756" y="3295650"/>
            <a:ext cx="21689664" cy="0"/>
          </a:xfrm>
          <a:prstGeom prst="line">
            <a:avLst/>
          </a:prstGeom>
          <a:ln w="38100">
            <a:solidFill>
              <a:srgbClr val="76D2B6"/>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F4EE1DA-9BE6-4C54-9886-AC193D9CE621}"/>
              </a:ext>
            </a:extLst>
          </p:cNvPr>
          <p:cNvSpPr>
            <a:spLocks noGrp="1"/>
          </p:cNvSpPr>
          <p:nvPr>
            <p:ph type="body" sz="quarter" idx="14" hasCustomPrompt="1"/>
          </p:nvPr>
        </p:nvSpPr>
        <p:spPr>
          <a:xfrm>
            <a:off x="1338266" y="3726000"/>
            <a:ext cx="21710641" cy="8702675"/>
          </a:xfrm>
        </p:spPr>
        <p:txBody>
          <a:bodyPr numCol="2" spcCol="1080000"/>
          <a:lstStyle/>
          <a:p>
            <a:pPr lvl="0"/>
            <a:r>
              <a:rPr lang="nl-NL"/>
              <a:t>Click to edit Master text styles</a:t>
            </a:r>
          </a:p>
          <a:p>
            <a:pPr lvl="1"/>
            <a:r>
              <a:rPr lang="nl-NL"/>
              <a:t>Second level</a:t>
            </a:r>
          </a:p>
          <a:p>
            <a:pPr lvl="2"/>
            <a:r>
              <a:rPr lang="nl-NL"/>
              <a:t>Third level</a:t>
            </a:r>
          </a:p>
          <a:p>
            <a:pPr lvl="3"/>
            <a:r>
              <a:rPr lang="nl-NL"/>
              <a:t>Fourth level</a:t>
            </a:r>
          </a:p>
          <a:p>
            <a:pPr lvl="4"/>
            <a:r>
              <a:rPr lang="nl-NL"/>
              <a:t>Fifth level</a:t>
            </a:r>
            <a:endParaRPr lang="nl-NL" dirty="0"/>
          </a:p>
        </p:txBody>
      </p:sp>
      <p:pic>
        <p:nvPicPr>
          <p:cNvPr id="13" name="Logo">
            <a:extLst>
              <a:ext uri="{FF2B5EF4-FFF2-40B4-BE49-F238E27FC236}">
                <a16:creationId xmlns:a16="http://schemas.microsoft.com/office/drawing/2014/main" id="{A93AF3DA-9BC0-6B4B-9CBD-99BCF696C1F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709387" y="-1"/>
            <a:ext cx="968400" cy="2408258"/>
          </a:xfrm>
          <a:prstGeom prst="rect">
            <a:avLst/>
          </a:prstGeom>
        </p:spPr>
      </p:pic>
      <p:pic>
        <p:nvPicPr>
          <p:cNvPr id="10" name="Graphic 9">
            <a:extLst>
              <a:ext uri="{FF2B5EF4-FFF2-40B4-BE49-F238E27FC236}">
                <a16:creationId xmlns:a16="http://schemas.microsoft.com/office/drawing/2014/main" id="{037FC7A7-6A47-6E47-98E1-32A3B96A5B00}"/>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6315975" y="464400"/>
            <a:ext cx="8071200" cy="951792"/>
          </a:xfrm>
          <a:prstGeom prst="rect">
            <a:avLst/>
          </a:prstGeom>
        </p:spPr>
      </p:pic>
      <p:sp>
        <p:nvSpPr>
          <p:cNvPr id="15" name="Tekstvak 14">
            <a:extLst>
              <a:ext uri="{FF2B5EF4-FFF2-40B4-BE49-F238E27FC236}">
                <a16:creationId xmlns:a16="http://schemas.microsoft.com/office/drawing/2014/main" id="{6420BD73-DFB1-1D42-9317-C4847FA23ECB}"/>
              </a:ext>
            </a:extLst>
          </p:cNvPr>
          <p:cNvSpPr txBox="1"/>
          <p:nvPr userDrawn="1"/>
        </p:nvSpPr>
        <p:spPr>
          <a:xfrm>
            <a:off x="17701247" y="586841"/>
            <a:ext cx="6156000" cy="728663"/>
          </a:xfrm>
          <a:prstGeom prst="rect">
            <a:avLst/>
          </a:prstGeom>
          <a:noFill/>
        </p:spPr>
        <p:txBody>
          <a:bodyPr wrap="square" rtlCol="0" anchor="ctr">
            <a:noAutofit/>
          </a:bodyPr>
          <a:lstStyle/>
          <a:p>
            <a:pPr algn="l"/>
            <a:r>
              <a:rPr lang="nl-NL" sz="2600" b="1" dirty="0"/>
              <a:t>Infrastructuur</a:t>
            </a:r>
          </a:p>
        </p:txBody>
      </p:sp>
      <p:pic>
        <p:nvPicPr>
          <p:cNvPr id="3" name="Picture 2">
            <a:extLst>
              <a:ext uri="{FF2B5EF4-FFF2-40B4-BE49-F238E27FC236}">
                <a16:creationId xmlns:a16="http://schemas.microsoft.com/office/drawing/2014/main" id="{62DC69EA-0DD9-6F00-3604-7D987B6D9AD3}"/>
              </a:ext>
            </a:extLst>
          </p:cNvPr>
          <p:cNvPicPr>
            <a:picLocks noChangeAspect="1"/>
          </p:cNvPicPr>
          <p:nvPr userDrawn="1"/>
        </p:nvPicPr>
        <p:blipFill>
          <a:blip r:embed="rId6"/>
          <a:stretch>
            <a:fillRect/>
          </a:stretch>
        </p:blipFill>
        <p:spPr>
          <a:xfrm>
            <a:off x="16315973" y="464402"/>
            <a:ext cx="968398" cy="968398"/>
          </a:xfrm>
          <a:prstGeom prst="rect">
            <a:avLst/>
          </a:prstGeom>
        </p:spPr>
      </p:pic>
    </p:spTree>
    <p:extLst>
      <p:ext uri="{BB962C8B-B14F-4D97-AF65-F5344CB8AC3E}">
        <p14:creationId xmlns:p14="http://schemas.microsoft.com/office/powerpoint/2010/main" val="3696196441"/>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6.13 Infrastructuur Tabel of Grafiek">
    <p:spTree>
      <p:nvGrpSpPr>
        <p:cNvPr id="1" name=""/>
        <p:cNvGrpSpPr/>
        <p:nvPr/>
      </p:nvGrpSpPr>
      <p:grpSpPr>
        <a:xfrm>
          <a:off x="0" y="0"/>
          <a:ext cx="0" cy="0"/>
          <a:chOff x="0" y="0"/>
          <a:chExt cx="0" cy="0"/>
        </a:xfrm>
      </p:grpSpPr>
      <p:sp>
        <p:nvSpPr>
          <p:cNvPr id="2" name="Title 1"/>
          <p:cNvSpPr>
            <a:spLocks noGrp="1"/>
          </p:cNvSpPr>
          <p:nvPr>
            <p:ph type="title"/>
          </p:nvPr>
        </p:nvSpPr>
        <p:spPr>
          <a:xfrm>
            <a:off x="1348755" y="1725278"/>
            <a:ext cx="21689664" cy="1293785"/>
          </a:xfrm>
        </p:spPr>
        <p:txBody>
          <a:bodyPr/>
          <a:lstStyle>
            <a:lvl1pPr>
              <a:defRPr sz="4800"/>
            </a:lvl1pPr>
          </a:lstStyle>
          <a:p>
            <a:r>
              <a:rPr lang="nl-NL" dirty="0"/>
              <a:t>Click </a:t>
            </a:r>
            <a:r>
              <a:rPr lang="nl-NL" dirty="0" err="1"/>
              <a:t>to</a:t>
            </a:r>
            <a:r>
              <a:rPr lang="nl-NL" dirty="0"/>
              <a:t> </a:t>
            </a:r>
            <a:r>
              <a:rPr lang="nl-NL" dirty="0" err="1"/>
              <a:t>edit</a:t>
            </a:r>
            <a:r>
              <a:rPr lang="nl-NL" dirty="0"/>
              <a:t> Master </a:t>
            </a:r>
            <a:r>
              <a:rPr lang="nl-NL" dirty="0" err="1"/>
              <a:t>title</a:t>
            </a:r>
            <a:r>
              <a:rPr lang="nl-NL" dirty="0"/>
              <a:t> </a:t>
            </a:r>
            <a:r>
              <a:rPr lang="nl-NL" dirty="0" err="1"/>
              <a:t>style</a:t>
            </a:r>
            <a:endParaRPr lang="nl-NL" dirty="0"/>
          </a:p>
        </p:txBody>
      </p:sp>
      <p:sp>
        <p:nvSpPr>
          <p:cNvPr id="4" name="Date Placeholder 3"/>
          <p:cNvSpPr>
            <a:spLocks noGrp="1"/>
          </p:cNvSpPr>
          <p:nvPr>
            <p:ph type="dt" sz="half" idx="10"/>
          </p:nvPr>
        </p:nvSpPr>
        <p:spPr/>
        <p:txBody>
          <a:bodyPr/>
          <a:lstStyle/>
          <a:p>
            <a:r>
              <a:rPr lang="nl-NL"/>
              <a:t>26 augustus 2021</a:t>
            </a:r>
            <a:endParaRPr lang="nl-NL" dirty="0"/>
          </a:p>
        </p:txBody>
      </p:sp>
      <p:sp>
        <p:nvSpPr>
          <p:cNvPr id="6" name="Slide Number Placeholder 5"/>
          <p:cNvSpPr>
            <a:spLocks noGrp="1"/>
          </p:cNvSpPr>
          <p:nvPr>
            <p:ph type="sldNum" sz="quarter" idx="12"/>
          </p:nvPr>
        </p:nvSpPr>
        <p:spPr/>
        <p:txBody>
          <a:bodyPr/>
          <a:lstStyle/>
          <a:p>
            <a:fld id="{58A012CB-14D3-4B29-B9BE-EBD198EAE235}" type="slidenum">
              <a:rPr lang="nl-NL" smtClean="0"/>
              <a:t>‹nr.›</a:t>
            </a:fld>
            <a:endParaRPr lang="nl-NL" dirty="0"/>
          </a:p>
        </p:txBody>
      </p:sp>
      <p:pic>
        <p:nvPicPr>
          <p:cNvPr id="13" name="Logo">
            <a:extLst>
              <a:ext uri="{FF2B5EF4-FFF2-40B4-BE49-F238E27FC236}">
                <a16:creationId xmlns:a16="http://schemas.microsoft.com/office/drawing/2014/main" id="{79F293BA-1623-4A76-8D5B-FD12AA92B2A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709387" y="-1"/>
            <a:ext cx="968400" cy="2408258"/>
          </a:xfrm>
          <a:prstGeom prst="rect">
            <a:avLst/>
          </a:prstGeom>
        </p:spPr>
      </p:pic>
      <p:cxnSp>
        <p:nvCxnSpPr>
          <p:cNvPr id="9" name="Straight Connector 8">
            <a:extLst>
              <a:ext uri="{FF2B5EF4-FFF2-40B4-BE49-F238E27FC236}">
                <a16:creationId xmlns:a16="http://schemas.microsoft.com/office/drawing/2014/main" id="{31EF27C3-F59F-43D6-AAAF-8DA7D3A4CA7E}"/>
              </a:ext>
            </a:extLst>
          </p:cNvPr>
          <p:cNvCxnSpPr>
            <a:cxnSpLocks/>
          </p:cNvCxnSpPr>
          <p:nvPr userDrawn="1"/>
        </p:nvCxnSpPr>
        <p:spPr>
          <a:xfrm>
            <a:off x="1348756" y="3295650"/>
            <a:ext cx="21689664" cy="0"/>
          </a:xfrm>
          <a:prstGeom prst="line">
            <a:avLst/>
          </a:prstGeom>
          <a:ln w="38100">
            <a:solidFill>
              <a:srgbClr val="76D2B6"/>
            </a:solidFill>
          </a:ln>
        </p:spPr>
        <p:style>
          <a:lnRef idx="1">
            <a:schemeClr val="accent1"/>
          </a:lnRef>
          <a:fillRef idx="0">
            <a:schemeClr val="accent1"/>
          </a:fillRef>
          <a:effectRef idx="0">
            <a:schemeClr val="accent1"/>
          </a:effectRef>
          <a:fontRef idx="minor">
            <a:schemeClr val="tx1"/>
          </a:fontRef>
        </p:style>
      </p:cxnSp>
      <p:sp>
        <p:nvSpPr>
          <p:cNvPr id="5" name="Tijdelijke aanduiding voor tabel 4">
            <a:extLst>
              <a:ext uri="{FF2B5EF4-FFF2-40B4-BE49-F238E27FC236}">
                <a16:creationId xmlns:a16="http://schemas.microsoft.com/office/drawing/2014/main" id="{7BF9B7D8-7E90-244C-8B2F-C2B69B36DEDF}"/>
              </a:ext>
            </a:extLst>
          </p:cNvPr>
          <p:cNvSpPr>
            <a:spLocks noGrp="1"/>
          </p:cNvSpPr>
          <p:nvPr>
            <p:ph type="tbl" sz="quarter" idx="14"/>
          </p:nvPr>
        </p:nvSpPr>
        <p:spPr>
          <a:xfrm>
            <a:off x="1348756" y="3714749"/>
            <a:ext cx="21689664" cy="8640425"/>
          </a:xfrm>
        </p:spPr>
        <p:txBody>
          <a:bodyPr/>
          <a:lstStyle/>
          <a:p>
            <a:endParaRPr lang="nl-NL"/>
          </a:p>
        </p:txBody>
      </p:sp>
      <p:pic>
        <p:nvPicPr>
          <p:cNvPr id="11" name="Graphic 10">
            <a:extLst>
              <a:ext uri="{FF2B5EF4-FFF2-40B4-BE49-F238E27FC236}">
                <a16:creationId xmlns:a16="http://schemas.microsoft.com/office/drawing/2014/main" id="{96707BA4-13D1-CA4E-B145-07FE163246F9}"/>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6315975" y="464400"/>
            <a:ext cx="8071200" cy="951792"/>
          </a:xfrm>
          <a:prstGeom prst="rect">
            <a:avLst/>
          </a:prstGeom>
        </p:spPr>
      </p:pic>
      <p:sp>
        <p:nvSpPr>
          <p:cNvPr id="12" name="Tekstvak 11">
            <a:extLst>
              <a:ext uri="{FF2B5EF4-FFF2-40B4-BE49-F238E27FC236}">
                <a16:creationId xmlns:a16="http://schemas.microsoft.com/office/drawing/2014/main" id="{76D49523-7DEA-A948-B0BC-D9A7A668C423}"/>
              </a:ext>
            </a:extLst>
          </p:cNvPr>
          <p:cNvSpPr txBox="1"/>
          <p:nvPr userDrawn="1"/>
        </p:nvSpPr>
        <p:spPr>
          <a:xfrm>
            <a:off x="17701247" y="586841"/>
            <a:ext cx="6156000" cy="728663"/>
          </a:xfrm>
          <a:prstGeom prst="rect">
            <a:avLst/>
          </a:prstGeom>
          <a:noFill/>
        </p:spPr>
        <p:txBody>
          <a:bodyPr wrap="square" rtlCol="0" anchor="ctr">
            <a:noAutofit/>
          </a:bodyPr>
          <a:lstStyle/>
          <a:p>
            <a:pPr algn="l"/>
            <a:r>
              <a:rPr lang="nl-NL" sz="2600" b="1" dirty="0"/>
              <a:t>Infrastructuur</a:t>
            </a:r>
          </a:p>
        </p:txBody>
      </p:sp>
      <p:pic>
        <p:nvPicPr>
          <p:cNvPr id="3" name="Picture 2">
            <a:extLst>
              <a:ext uri="{FF2B5EF4-FFF2-40B4-BE49-F238E27FC236}">
                <a16:creationId xmlns:a16="http://schemas.microsoft.com/office/drawing/2014/main" id="{3B86FDF2-53F8-854B-C48D-8CAB7012033F}"/>
              </a:ext>
            </a:extLst>
          </p:cNvPr>
          <p:cNvPicPr>
            <a:picLocks noChangeAspect="1"/>
          </p:cNvPicPr>
          <p:nvPr userDrawn="1"/>
        </p:nvPicPr>
        <p:blipFill>
          <a:blip r:embed="rId6"/>
          <a:stretch>
            <a:fillRect/>
          </a:stretch>
        </p:blipFill>
        <p:spPr>
          <a:xfrm>
            <a:off x="16315973" y="464402"/>
            <a:ext cx="968398" cy="968398"/>
          </a:xfrm>
          <a:prstGeom prst="rect">
            <a:avLst/>
          </a:prstGeom>
        </p:spPr>
      </p:pic>
    </p:spTree>
    <p:extLst>
      <p:ext uri="{BB962C8B-B14F-4D97-AF65-F5344CB8AC3E}">
        <p14:creationId xmlns:p14="http://schemas.microsoft.com/office/powerpoint/2010/main" val="3715683845"/>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6.14 Infrastructuur Beeld">
    <p:spTree>
      <p:nvGrpSpPr>
        <p:cNvPr id="1" name=""/>
        <p:cNvGrpSpPr/>
        <p:nvPr/>
      </p:nvGrpSpPr>
      <p:grpSpPr>
        <a:xfrm>
          <a:off x="0" y="0"/>
          <a:ext cx="0" cy="0"/>
          <a:chOff x="0" y="0"/>
          <a:chExt cx="0" cy="0"/>
        </a:xfrm>
      </p:grpSpPr>
      <p:pic>
        <p:nvPicPr>
          <p:cNvPr id="3" name="Logo">
            <a:extLst>
              <a:ext uri="{FF2B5EF4-FFF2-40B4-BE49-F238E27FC236}">
                <a16:creationId xmlns:a16="http://schemas.microsoft.com/office/drawing/2014/main" id="{E97658EF-1099-4CB2-8E8E-A889FB17CD54}"/>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709387" y="-1"/>
            <a:ext cx="968400" cy="2408258"/>
          </a:xfrm>
          <a:prstGeom prst="rect">
            <a:avLst/>
          </a:prstGeom>
        </p:spPr>
      </p:pic>
      <p:sp>
        <p:nvSpPr>
          <p:cNvPr id="7" name="Tijdelijke aanduiding voor afbeelding 3">
            <a:extLst>
              <a:ext uri="{FF2B5EF4-FFF2-40B4-BE49-F238E27FC236}">
                <a16:creationId xmlns:a16="http://schemas.microsoft.com/office/drawing/2014/main" id="{1285364B-54E1-FE4C-AC63-24684CF4CA1F}"/>
              </a:ext>
            </a:extLst>
          </p:cNvPr>
          <p:cNvSpPr>
            <a:spLocks noGrp="1"/>
          </p:cNvSpPr>
          <p:nvPr>
            <p:ph type="pic" sz="quarter" idx="10"/>
          </p:nvPr>
        </p:nvSpPr>
        <p:spPr>
          <a:xfrm>
            <a:off x="0" y="1927123"/>
            <a:ext cx="24387175" cy="11788877"/>
          </a:xfrm>
        </p:spPr>
        <p:txBody>
          <a:bodyPr/>
          <a:lstStyle/>
          <a:p>
            <a:endParaRPr lang="nl-NL"/>
          </a:p>
        </p:txBody>
      </p:sp>
      <p:pic>
        <p:nvPicPr>
          <p:cNvPr id="8" name="Graphic 7">
            <a:extLst>
              <a:ext uri="{FF2B5EF4-FFF2-40B4-BE49-F238E27FC236}">
                <a16:creationId xmlns:a16="http://schemas.microsoft.com/office/drawing/2014/main" id="{74F86EB0-313B-4542-A25B-91388DBC7D7F}"/>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6315975" y="464400"/>
            <a:ext cx="8071200" cy="951792"/>
          </a:xfrm>
          <a:prstGeom prst="rect">
            <a:avLst/>
          </a:prstGeom>
        </p:spPr>
      </p:pic>
      <p:sp>
        <p:nvSpPr>
          <p:cNvPr id="9" name="Tekstvak 8">
            <a:extLst>
              <a:ext uri="{FF2B5EF4-FFF2-40B4-BE49-F238E27FC236}">
                <a16:creationId xmlns:a16="http://schemas.microsoft.com/office/drawing/2014/main" id="{89CDD08F-890E-FC4F-AA48-69F5FF9C5599}"/>
              </a:ext>
            </a:extLst>
          </p:cNvPr>
          <p:cNvSpPr txBox="1"/>
          <p:nvPr userDrawn="1"/>
        </p:nvSpPr>
        <p:spPr>
          <a:xfrm>
            <a:off x="17701247" y="586841"/>
            <a:ext cx="6156000" cy="728663"/>
          </a:xfrm>
          <a:prstGeom prst="rect">
            <a:avLst/>
          </a:prstGeom>
          <a:noFill/>
        </p:spPr>
        <p:txBody>
          <a:bodyPr wrap="square" rtlCol="0" anchor="ctr">
            <a:noAutofit/>
          </a:bodyPr>
          <a:lstStyle/>
          <a:p>
            <a:pPr algn="l"/>
            <a:r>
              <a:rPr lang="nl-NL" sz="2600" b="1" dirty="0"/>
              <a:t>Infrastructuur</a:t>
            </a:r>
          </a:p>
        </p:txBody>
      </p:sp>
      <p:pic>
        <p:nvPicPr>
          <p:cNvPr id="2" name="Picture 1">
            <a:extLst>
              <a:ext uri="{FF2B5EF4-FFF2-40B4-BE49-F238E27FC236}">
                <a16:creationId xmlns:a16="http://schemas.microsoft.com/office/drawing/2014/main" id="{D39FDBCD-88B7-DD58-83AB-6D248F09D7D3}"/>
              </a:ext>
            </a:extLst>
          </p:cNvPr>
          <p:cNvPicPr>
            <a:picLocks noChangeAspect="1"/>
          </p:cNvPicPr>
          <p:nvPr userDrawn="1"/>
        </p:nvPicPr>
        <p:blipFill>
          <a:blip r:embed="rId6"/>
          <a:stretch>
            <a:fillRect/>
          </a:stretch>
        </p:blipFill>
        <p:spPr>
          <a:xfrm>
            <a:off x="16315973" y="464402"/>
            <a:ext cx="968398" cy="968398"/>
          </a:xfrm>
          <a:prstGeom prst="rect">
            <a:avLst/>
          </a:prstGeom>
        </p:spPr>
      </p:pic>
    </p:spTree>
    <p:extLst>
      <p:ext uri="{BB962C8B-B14F-4D97-AF65-F5344CB8AC3E}">
        <p14:creationId xmlns:p14="http://schemas.microsoft.com/office/powerpoint/2010/main" val="2643490481"/>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7.1 RoSeS Kernboodschap">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3E79D06-311A-43E8-9993-E38058BC57F1}"/>
              </a:ext>
            </a:extLst>
          </p:cNvPr>
          <p:cNvSpPr/>
          <p:nvPr userDrawn="1"/>
        </p:nvSpPr>
        <p:spPr>
          <a:xfrm>
            <a:off x="0" y="0"/>
            <a:ext cx="12193587" cy="13716000"/>
          </a:xfrm>
          <a:prstGeom prst="rect">
            <a:avLst/>
          </a:prstGeom>
          <a:solidFill>
            <a:srgbClr val="2759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pic>
        <p:nvPicPr>
          <p:cNvPr id="6" name="Graphic 5">
            <a:extLst>
              <a:ext uri="{FF2B5EF4-FFF2-40B4-BE49-F238E27FC236}">
                <a16:creationId xmlns:a16="http://schemas.microsoft.com/office/drawing/2014/main" id="{7DE29D8C-AB77-490C-84FE-4060D5F0D918}"/>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897011" y="3352801"/>
            <a:ext cx="8458304" cy="7029450"/>
          </a:xfrm>
          <a:prstGeom prst="rect">
            <a:avLst/>
          </a:prstGeom>
        </p:spPr>
      </p:pic>
      <p:pic>
        <p:nvPicPr>
          <p:cNvPr id="7" name="Logo">
            <a:extLst>
              <a:ext uri="{FF2B5EF4-FFF2-40B4-BE49-F238E27FC236}">
                <a16:creationId xmlns:a16="http://schemas.microsoft.com/office/drawing/2014/main" id="{07AAA810-4A77-0947-8D02-142622F7416B}"/>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709387" y="-1"/>
            <a:ext cx="968400" cy="2408258"/>
          </a:xfrm>
          <a:prstGeom prst="rect">
            <a:avLst/>
          </a:prstGeom>
        </p:spPr>
      </p:pic>
      <p:sp>
        <p:nvSpPr>
          <p:cNvPr id="11" name="Date Placeholder 4">
            <a:extLst>
              <a:ext uri="{FF2B5EF4-FFF2-40B4-BE49-F238E27FC236}">
                <a16:creationId xmlns:a16="http://schemas.microsoft.com/office/drawing/2014/main" id="{F68BA68E-4D57-024A-9AFC-8381BC73AD16}"/>
              </a:ext>
            </a:extLst>
          </p:cNvPr>
          <p:cNvSpPr>
            <a:spLocks noGrp="1"/>
          </p:cNvSpPr>
          <p:nvPr>
            <p:ph type="dt" sz="half" idx="10"/>
          </p:nvPr>
        </p:nvSpPr>
        <p:spPr>
          <a:xfrm>
            <a:off x="17166155" y="12781172"/>
            <a:ext cx="5007129" cy="730250"/>
          </a:xfrm>
        </p:spPr>
        <p:txBody>
          <a:bodyPr/>
          <a:lstStyle/>
          <a:p>
            <a:r>
              <a:rPr lang="nl-NL"/>
              <a:t>26 augustus 2021</a:t>
            </a:r>
            <a:endParaRPr lang="nl-NL" dirty="0"/>
          </a:p>
        </p:txBody>
      </p:sp>
      <p:sp>
        <p:nvSpPr>
          <p:cNvPr id="12" name="Slide Number Placeholder 6">
            <a:extLst>
              <a:ext uri="{FF2B5EF4-FFF2-40B4-BE49-F238E27FC236}">
                <a16:creationId xmlns:a16="http://schemas.microsoft.com/office/drawing/2014/main" id="{2065620C-CD7B-504F-8F3D-6056BC96F1DE}"/>
              </a:ext>
            </a:extLst>
          </p:cNvPr>
          <p:cNvSpPr>
            <a:spLocks noGrp="1"/>
          </p:cNvSpPr>
          <p:nvPr>
            <p:ph type="sldNum" sz="quarter" idx="12"/>
          </p:nvPr>
        </p:nvSpPr>
        <p:spPr>
          <a:xfrm>
            <a:off x="22411426" y="12781172"/>
            <a:ext cx="1557752" cy="730250"/>
          </a:xfrm>
        </p:spPr>
        <p:txBody>
          <a:bodyPr/>
          <a:lstStyle/>
          <a:p>
            <a:fld id="{58A012CB-14D3-4B29-B9BE-EBD198EAE235}" type="slidenum">
              <a:rPr lang="nl-NL" smtClean="0"/>
              <a:t>‹nr.›</a:t>
            </a:fld>
            <a:endParaRPr lang="nl-NL" dirty="0"/>
          </a:p>
        </p:txBody>
      </p:sp>
      <p:cxnSp>
        <p:nvCxnSpPr>
          <p:cNvPr id="18" name="Straight Connector 11">
            <a:extLst>
              <a:ext uri="{FF2B5EF4-FFF2-40B4-BE49-F238E27FC236}">
                <a16:creationId xmlns:a16="http://schemas.microsoft.com/office/drawing/2014/main" id="{4393D92E-8B5A-784A-A7AC-AA2BE38CAAAD}"/>
              </a:ext>
            </a:extLst>
          </p:cNvPr>
          <p:cNvCxnSpPr>
            <a:cxnSpLocks/>
          </p:cNvCxnSpPr>
          <p:nvPr userDrawn="1"/>
        </p:nvCxnSpPr>
        <p:spPr>
          <a:xfrm>
            <a:off x="12923112" y="4760635"/>
            <a:ext cx="10115308" cy="0"/>
          </a:xfrm>
          <a:prstGeom prst="line">
            <a:avLst/>
          </a:prstGeom>
          <a:ln w="38100">
            <a:solidFill>
              <a:srgbClr val="275937"/>
            </a:solidFill>
          </a:ln>
        </p:spPr>
        <p:style>
          <a:lnRef idx="1">
            <a:schemeClr val="accent1"/>
          </a:lnRef>
          <a:fillRef idx="0">
            <a:schemeClr val="accent1"/>
          </a:fillRef>
          <a:effectRef idx="0">
            <a:schemeClr val="accent1"/>
          </a:effectRef>
          <a:fontRef idx="minor">
            <a:schemeClr val="tx1"/>
          </a:fontRef>
        </p:style>
      </p:cxnSp>
      <p:sp>
        <p:nvSpPr>
          <p:cNvPr id="26" name="Tekstvak 25">
            <a:extLst>
              <a:ext uri="{FF2B5EF4-FFF2-40B4-BE49-F238E27FC236}">
                <a16:creationId xmlns:a16="http://schemas.microsoft.com/office/drawing/2014/main" id="{90A95DE3-3C57-6E49-AFED-CFAB31FBD32E}"/>
              </a:ext>
            </a:extLst>
          </p:cNvPr>
          <p:cNvSpPr txBox="1"/>
          <p:nvPr userDrawn="1"/>
        </p:nvSpPr>
        <p:spPr>
          <a:xfrm>
            <a:off x="12933600" y="3053905"/>
            <a:ext cx="10104820" cy="1426314"/>
          </a:xfrm>
          <a:prstGeom prst="rect">
            <a:avLst/>
          </a:prstGeom>
          <a:noFill/>
        </p:spPr>
        <p:txBody>
          <a:bodyPr wrap="square" rtlCol="0" anchor="b" anchorCtr="0">
            <a:noAutofit/>
          </a:bodyPr>
          <a:lstStyle/>
          <a:p>
            <a:pPr algn="l"/>
            <a:r>
              <a:rPr lang="nl-NL" sz="4800" b="1" dirty="0">
                <a:solidFill>
                  <a:srgbClr val="39870C"/>
                </a:solidFill>
              </a:rPr>
              <a:t>Regie op stelsels</a:t>
            </a:r>
            <a:br>
              <a:rPr lang="nl-NL" sz="4800" b="1" dirty="0">
                <a:solidFill>
                  <a:srgbClr val="39870C"/>
                </a:solidFill>
              </a:rPr>
            </a:br>
            <a:r>
              <a:rPr lang="nl-NL" sz="4800" b="1" dirty="0">
                <a:solidFill>
                  <a:srgbClr val="39870C"/>
                </a:solidFill>
              </a:rPr>
              <a:t>en standaarden</a:t>
            </a:r>
          </a:p>
        </p:txBody>
      </p:sp>
      <p:sp>
        <p:nvSpPr>
          <p:cNvPr id="28" name="Tekstvak 27">
            <a:extLst>
              <a:ext uri="{FF2B5EF4-FFF2-40B4-BE49-F238E27FC236}">
                <a16:creationId xmlns:a16="http://schemas.microsoft.com/office/drawing/2014/main" id="{D777F8B9-B701-284F-A9D3-5017B023626C}"/>
              </a:ext>
            </a:extLst>
          </p:cNvPr>
          <p:cNvSpPr txBox="1"/>
          <p:nvPr userDrawn="1"/>
        </p:nvSpPr>
        <p:spPr>
          <a:xfrm>
            <a:off x="12920598" y="5190986"/>
            <a:ext cx="10128310" cy="5306313"/>
          </a:xfrm>
          <a:prstGeom prst="rect">
            <a:avLst/>
          </a:prstGeom>
          <a:noFill/>
        </p:spPr>
        <p:txBody>
          <a:bodyPr wrap="square" rtlCol="0">
            <a:noAutofit/>
          </a:bodyPr>
          <a:lstStyle/>
          <a:p>
            <a:pPr eaLnBrk="0" hangingPunct="0"/>
            <a:r>
              <a:rPr lang="nl-NL" sz="3200" dirty="0"/>
              <a:t>Uw digitale dienstverlening aan burgers en bedrijven is veilig, herkenbaar en makkelijk door het gebruik van uniforme standaarden </a:t>
            </a:r>
          </a:p>
          <a:p>
            <a:pPr eaLnBrk="0" hangingPunct="0"/>
            <a:r>
              <a:rPr lang="nl-NL" sz="3200" dirty="0"/>
              <a:t>en stelsels.</a:t>
            </a:r>
          </a:p>
          <a:p>
            <a:pPr eaLnBrk="0" hangingPunct="0"/>
            <a:endParaRPr lang="nl-NL" sz="3200" dirty="0"/>
          </a:p>
          <a:p>
            <a:pPr eaLnBrk="0" hangingPunct="0"/>
            <a:r>
              <a:rPr lang="nl-NL" sz="3200" dirty="0"/>
              <a:t>Daarvoor maken we samen </a:t>
            </a:r>
            <a:r>
              <a:rPr lang="nl-NL" sz="3200" dirty="0" err="1"/>
              <a:t>sectoroverstijgende</a:t>
            </a:r>
            <a:r>
              <a:rPr lang="nl-NL" sz="3200" dirty="0"/>
              <a:t> afspraken. </a:t>
            </a:r>
          </a:p>
          <a:p>
            <a:pPr eaLnBrk="0" hangingPunct="0"/>
            <a:endParaRPr lang="nl-NL" sz="3200" dirty="0"/>
          </a:p>
          <a:p>
            <a:pPr eaLnBrk="0" hangingPunct="0"/>
            <a:r>
              <a:rPr lang="nl-NL" sz="3200" dirty="0"/>
              <a:t>Logius heeft de regie op het maken, vastleggen en actualiseren van die afspraken en </a:t>
            </a:r>
            <a:r>
              <a:rPr lang="nl-NL" sz="3200" dirty="0" err="1"/>
              <a:t>organi-seert</a:t>
            </a:r>
            <a:r>
              <a:rPr lang="nl-NL" sz="3200" dirty="0"/>
              <a:t> daarvoor publiek-private samenwerking.</a:t>
            </a:r>
          </a:p>
        </p:txBody>
      </p:sp>
      <p:pic>
        <p:nvPicPr>
          <p:cNvPr id="15" name="Graphic 14">
            <a:extLst>
              <a:ext uri="{FF2B5EF4-FFF2-40B4-BE49-F238E27FC236}">
                <a16:creationId xmlns:a16="http://schemas.microsoft.com/office/drawing/2014/main" id="{2EA96997-8B92-6F48-873F-3A06AF332295}"/>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6315975" y="464400"/>
            <a:ext cx="8071200" cy="951792"/>
          </a:xfrm>
          <a:prstGeom prst="rect">
            <a:avLst/>
          </a:prstGeom>
        </p:spPr>
      </p:pic>
      <p:sp>
        <p:nvSpPr>
          <p:cNvPr id="16" name="Tekstvak 15">
            <a:extLst>
              <a:ext uri="{FF2B5EF4-FFF2-40B4-BE49-F238E27FC236}">
                <a16:creationId xmlns:a16="http://schemas.microsoft.com/office/drawing/2014/main" id="{B8302727-4227-6248-A67B-3FFF8DB5FE7F}"/>
              </a:ext>
            </a:extLst>
          </p:cNvPr>
          <p:cNvSpPr txBox="1"/>
          <p:nvPr userDrawn="1"/>
        </p:nvSpPr>
        <p:spPr>
          <a:xfrm>
            <a:off x="17701246" y="566963"/>
            <a:ext cx="6345527" cy="728663"/>
          </a:xfrm>
          <a:prstGeom prst="rect">
            <a:avLst/>
          </a:prstGeom>
          <a:noFill/>
        </p:spPr>
        <p:txBody>
          <a:bodyPr wrap="square" rtlCol="0" anchor="ctr">
            <a:noAutofit/>
          </a:bodyPr>
          <a:lstStyle/>
          <a:p>
            <a:pPr algn="l"/>
            <a:r>
              <a:rPr lang="nl-NL" sz="2600" b="1" dirty="0"/>
              <a:t>Regie op stelsels en standaarden</a:t>
            </a:r>
          </a:p>
        </p:txBody>
      </p:sp>
      <p:pic>
        <p:nvPicPr>
          <p:cNvPr id="3" name="Picture 2">
            <a:extLst>
              <a:ext uri="{FF2B5EF4-FFF2-40B4-BE49-F238E27FC236}">
                <a16:creationId xmlns:a16="http://schemas.microsoft.com/office/drawing/2014/main" id="{443A33A2-40EE-10C7-5B54-39C48B2201AF}"/>
              </a:ext>
            </a:extLst>
          </p:cNvPr>
          <p:cNvPicPr>
            <a:picLocks noChangeAspect="1"/>
          </p:cNvPicPr>
          <p:nvPr userDrawn="1"/>
        </p:nvPicPr>
        <p:blipFill>
          <a:blip r:embed="rId8"/>
          <a:stretch>
            <a:fillRect/>
          </a:stretch>
        </p:blipFill>
        <p:spPr>
          <a:xfrm>
            <a:off x="16315973" y="464400"/>
            <a:ext cx="968400" cy="968400"/>
          </a:xfrm>
          <a:prstGeom prst="rect">
            <a:avLst/>
          </a:prstGeom>
        </p:spPr>
      </p:pic>
    </p:spTree>
    <p:extLst>
      <p:ext uri="{BB962C8B-B14F-4D97-AF65-F5344CB8AC3E}">
        <p14:creationId xmlns:p14="http://schemas.microsoft.com/office/powerpoint/2010/main" val="30081779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9 Algemeen beeld links, inhoudsopgave rechts">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976D9D2-CC83-5DCD-5614-B04CFE5FA652}"/>
              </a:ext>
            </a:extLst>
          </p:cNvPr>
          <p:cNvSpPr/>
          <p:nvPr userDrawn="1"/>
        </p:nvSpPr>
        <p:spPr>
          <a:xfrm>
            <a:off x="-1" y="-1"/>
            <a:ext cx="12193587" cy="1371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pic>
        <p:nvPicPr>
          <p:cNvPr id="6" name="Graphic 5">
            <a:extLst>
              <a:ext uri="{FF2B5EF4-FFF2-40B4-BE49-F238E27FC236}">
                <a16:creationId xmlns:a16="http://schemas.microsoft.com/office/drawing/2014/main" id="{7DE29D8C-AB77-490C-84FE-4060D5F0D918}"/>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897011" y="3352801"/>
            <a:ext cx="8458304" cy="7029450"/>
          </a:xfrm>
          <a:prstGeom prst="rect">
            <a:avLst/>
          </a:prstGeom>
        </p:spPr>
      </p:pic>
      <p:pic>
        <p:nvPicPr>
          <p:cNvPr id="7" name="Logo">
            <a:extLst>
              <a:ext uri="{FF2B5EF4-FFF2-40B4-BE49-F238E27FC236}">
                <a16:creationId xmlns:a16="http://schemas.microsoft.com/office/drawing/2014/main" id="{07AAA810-4A77-0947-8D02-142622F7416B}"/>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709387" y="-1"/>
            <a:ext cx="968400" cy="2408258"/>
          </a:xfrm>
          <a:prstGeom prst="rect">
            <a:avLst/>
          </a:prstGeom>
        </p:spPr>
      </p:pic>
      <p:sp>
        <p:nvSpPr>
          <p:cNvPr id="11" name="Date Placeholder 4">
            <a:extLst>
              <a:ext uri="{FF2B5EF4-FFF2-40B4-BE49-F238E27FC236}">
                <a16:creationId xmlns:a16="http://schemas.microsoft.com/office/drawing/2014/main" id="{F68BA68E-4D57-024A-9AFC-8381BC73AD16}"/>
              </a:ext>
            </a:extLst>
          </p:cNvPr>
          <p:cNvSpPr>
            <a:spLocks noGrp="1"/>
          </p:cNvSpPr>
          <p:nvPr>
            <p:ph type="dt" sz="half" idx="10"/>
          </p:nvPr>
        </p:nvSpPr>
        <p:spPr>
          <a:xfrm>
            <a:off x="17166155" y="12781172"/>
            <a:ext cx="5007129" cy="730250"/>
          </a:xfrm>
        </p:spPr>
        <p:txBody>
          <a:bodyPr/>
          <a:lstStyle/>
          <a:p>
            <a:r>
              <a:rPr lang="nl-NL" dirty="0"/>
              <a:t>26 augustus 2021</a:t>
            </a:r>
          </a:p>
        </p:txBody>
      </p:sp>
      <p:sp>
        <p:nvSpPr>
          <p:cNvPr id="12" name="Slide Number Placeholder 6">
            <a:extLst>
              <a:ext uri="{FF2B5EF4-FFF2-40B4-BE49-F238E27FC236}">
                <a16:creationId xmlns:a16="http://schemas.microsoft.com/office/drawing/2014/main" id="{2065620C-CD7B-504F-8F3D-6056BC96F1DE}"/>
              </a:ext>
            </a:extLst>
          </p:cNvPr>
          <p:cNvSpPr>
            <a:spLocks noGrp="1"/>
          </p:cNvSpPr>
          <p:nvPr>
            <p:ph type="sldNum" sz="quarter" idx="12"/>
          </p:nvPr>
        </p:nvSpPr>
        <p:spPr>
          <a:xfrm>
            <a:off x="22411426" y="12781172"/>
            <a:ext cx="1557752" cy="730250"/>
          </a:xfrm>
        </p:spPr>
        <p:txBody>
          <a:bodyPr/>
          <a:lstStyle/>
          <a:p>
            <a:fld id="{58A012CB-14D3-4B29-B9BE-EBD198EAE235}" type="slidenum">
              <a:rPr lang="nl-NL" smtClean="0"/>
              <a:t>‹nr.›</a:t>
            </a:fld>
            <a:endParaRPr lang="nl-NL" dirty="0"/>
          </a:p>
        </p:txBody>
      </p:sp>
      <p:cxnSp>
        <p:nvCxnSpPr>
          <p:cNvPr id="2" name="Straight Connector 11">
            <a:extLst>
              <a:ext uri="{FF2B5EF4-FFF2-40B4-BE49-F238E27FC236}">
                <a16:creationId xmlns:a16="http://schemas.microsoft.com/office/drawing/2014/main" id="{F44DAD3A-E0FA-87DC-8EA6-D872E66BE147}"/>
              </a:ext>
            </a:extLst>
          </p:cNvPr>
          <p:cNvCxnSpPr>
            <a:cxnSpLocks/>
          </p:cNvCxnSpPr>
          <p:nvPr userDrawn="1"/>
        </p:nvCxnSpPr>
        <p:spPr>
          <a:xfrm>
            <a:off x="12923112" y="3295650"/>
            <a:ext cx="10115308" cy="0"/>
          </a:xfrm>
          <a:prstGeom prst="line">
            <a:avLst/>
          </a:prstGeom>
          <a:ln w="38100">
            <a:solidFill>
              <a:srgbClr val="39870C"/>
            </a:solidFill>
          </a:ln>
        </p:spPr>
        <p:style>
          <a:lnRef idx="1">
            <a:schemeClr val="accent1"/>
          </a:lnRef>
          <a:fillRef idx="0">
            <a:schemeClr val="accent1"/>
          </a:fillRef>
          <a:effectRef idx="0">
            <a:schemeClr val="accent1"/>
          </a:effectRef>
          <a:fontRef idx="minor">
            <a:schemeClr val="tx1"/>
          </a:fontRef>
        </p:style>
      </p:cxnSp>
      <p:sp>
        <p:nvSpPr>
          <p:cNvPr id="4" name="Text Placeholder 13">
            <a:extLst>
              <a:ext uri="{FF2B5EF4-FFF2-40B4-BE49-F238E27FC236}">
                <a16:creationId xmlns:a16="http://schemas.microsoft.com/office/drawing/2014/main" id="{15066E95-12B1-AC62-194E-F23A7603813F}"/>
              </a:ext>
            </a:extLst>
          </p:cNvPr>
          <p:cNvSpPr>
            <a:spLocks noGrp="1"/>
          </p:cNvSpPr>
          <p:nvPr>
            <p:ph type="body" sz="quarter" idx="14" hasCustomPrompt="1"/>
          </p:nvPr>
        </p:nvSpPr>
        <p:spPr>
          <a:xfrm>
            <a:off x="12933600" y="1725613"/>
            <a:ext cx="10104820" cy="1292400"/>
          </a:xfrm>
        </p:spPr>
        <p:txBody>
          <a:bodyPr anchor="b">
            <a:noAutofit/>
          </a:bodyPr>
          <a:lstStyle>
            <a:lvl1pPr marL="0" indent="0">
              <a:lnSpc>
                <a:spcPct val="90000"/>
              </a:lnSpc>
              <a:buFont typeface="Arial" panose="020B0604020202020204" pitchFamily="34" charset="0"/>
              <a:buNone/>
              <a:defRPr sz="4800" b="1">
                <a:solidFill>
                  <a:schemeClr val="tx2"/>
                </a:solidFill>
              </a:defRPr>
            </a:lvl1pPr>
            <a:lvl2pPr marL="0" indent="0">
              <a:lnSpc>
                <a:spcPct val="90000"/>
              </a:lnSpc>
              <a:buFont typeface="Arial" panose="020B0604020202020204" pitchFamily="34" charset="0"/>
              <a:buNone/>
              <a:defRPr sz="6400" b="1">
                <a:solidFill>
                  <a:schemeClr val="tx2"/>
                </a:solidFill>
              </a:defRPr>
            </a:lvl2pPr>
            <a:lvl3pPr marL="0" indent="0">
              <a:lnSpc>
                <a:spcPct val="90000"/>
              </a:lnSpc>
              <a:buFont typeface="Arial" panose="020B0604020202020204" pitchFamily="34" charset="0"/>
              <a:buNone/>
              <a:defRPr sz="6400" b="1">
                <a:solidFill>
                  <a:schemeClr val="tx2"/>
                </a:solidFill>
              </a:defRPr>
            </a:lvl3pPr>
            <a:lvl4pPr marL="0" indent="0">
              <a:lnSpc>
                <a:spcPct val="90000"/>
              </a:lnSpc>
              <a:buNone/>
              <a:defRPr sz="6400" b="1">
                <a:solidFill>
                  <a:schemeClr val="tx2"/>
                </a:solidFill>
              </a:defRPr>
            </a:lvl4pPr>
            <a:lvl5pPr marL="360000" indent="0">
              <a:lnSpc>
                <a:spcPct val="90000"/>
              </a:lnSpc>
              <a:buNone/>
              <a:defRPr sz="6400" b="1">
                <a:solidFill>
                  <a:schemeClr val="tx2"/>
                </a:solidFill>
              </a:defRPr>
            </a:lvl5pPr>
          </a:lstStyle>
          <a:p>
            <a:pPr lvl="0"/>
            <a:r>
              <a:rPr lang="nl-NL" dirty="0"/>
              <a:t>Inhoudsopgave</a:t>
            </a:r>
          </a:p>
        </p:txBody>
      </p:sp>
      <p:sp>
        <p:nvSpPr>
          <p:cNvPr id="8" name="Text Placeholder 13">
            <a:extLst>
              <a:ext uri="{FF2B5EF4-FFF2-40B4-BE49-F238E27FC236}">
                <a16:creationId xmlns:a16="http://schemas.microsoft.com/office/drawing/2014/main" id="{BD7F37C4-10D6-9285-78C2-24B6A9A95962}"/>
              </a:ext>
            </a:extLst>
          </p:cNvPr>
          <p:cNvSpPr>
            <a:spLocks noGrp="1"/>
          </p:cNvSpPr>
          <p:nvPr>
            <p:ph type="body" sz="quarter" idx="21" hasCustomPrompt="1"/>
          </p:nvPr>
        </p:nvSpPr>
        <p:spPr>
          <a:xfrm>
            <a:off x="12933600" y="3726000"/>
            <a:ext cx="1028686" cy="7740564"/>
          </a:xfrm>
        </p:spPr>
        <p:txBody>
          <a:bodyPr anchor="ctr" anchorCtr="0">
            <a:noAutofit/>
          </a:bodyPr>
          <a:lstStyle>
            <a:lvl1pPr marL="0" indent="0" algn="ctr">
              <a:lnSpc>
                <a:spcPct val="90000"/>
              </a:lnSpc>
              <a:buFont typeface="Arial" panose="020B0604020202020204" pitchFamily="34" charset="0"/>
              <a:buNone/>
              <a:defRPr sz="3200" b="1">
                <a:solidFill>
                  <a:schemeClr val="tx2"/>
                </a:solidFill>
              </a:defRPr>
            </a:lvl1pPr>
            <a:lvl2pPr marL="0" indent="0">
              <a:lnSpc>
                <a:spcPct val="90000"/>
              </a:lnSpc>
              <a:buFont typeface="Arial" panose="020B0604020202020204" pitchFamily="34" charset="0"/>
              <a:buNone/>
              <a:defRPr sz="6400" b="1">
                <a:solidFill>
                  <a:schemeClr val="tx2"/>
                </a:solidFill>
              </a:defRPr>
            </a:lvl2pPr>
            <a:lvl3pPr marL="0" indent="0">
              <a:lnSpc>
                <a:spcPct val="90000"/>
              </a:lnSpc>
              <a:buFont typeface="Arial" panose="020B0604020202020204" pitchFamily="34" charset="0"/>
              <a:buNone/>
              <a:defRPr sz="6400" b="1">
                <a:solidFill>
                  <a:schemeClr val="tx2"/>
                </a:solidFill>
              </a:defRPr>
            </a:lvl3pPr>
            <a:lvl4pPr marL="0" indent="0">
              <a:lnSpc>
                <a:spcPct val="90000"/>
              </a:lnSpc>
              <a:buNone/>
              <a:defRPr sz="6400" b="1">
                <a:solidFill>
                  <a:schemeClr val="tx2"/>
                </a:solidFill>
              </a:defRPr>
            </a:lvl4pPr>
            <a:lvl5pPr marL="360000" indent="0">
              <a:lnSpc>
                <a:spcPct val="90000"/>
              </a:lnSpc>
              <a:buNone/>
              <a:defRPr sz="6400" b="1">
                <a:solidFill>
                  <a:schemeClr val="tx2"/>
                </a:solidFill>
              </a:defRPr>
            </a:lvl5pPr>
          </a:lstStyle>
          <a:p>
            <a:pPr lvl="0"/>
            <a:r>
              <a:rPr lang="nl-NL" dirty="0"/>
              <a:t>1</a:t>
            </a:r>
          </a:p>
          <a:p>
            <a:pPr lvl="0"/>
            <a:r>
              <a:rPr lang="nl-NL" dirty="0"/>
              <a:t>2</a:t>
            </a:r>
          </a:p>
          <a:p>
            <a:pPr lvl="0"/>
            <a:r>
              <a:rPr lang="nl-NL" dirty="0"/>
              <a:t>3</a:t>
            </a:r>
          </a:p>
          <a:p>
            <a:pPr lvl="0"/>
            <a:r>
              <a:rPr lang="nl-NL" dirty="0"/>
              <a:t>4</a:t>
            </a:r>
          </a:p>
          <a:p>
            <a:pPr lvl="0"/>
            <a:r>
              <a:rPr lang="nl-NL" dirty="0"/>
              <a:t>5</a:t>
            </a:r>
          </a:p>
          <a:p>
            <a:pPr lvl="0"/>
            <a:r>
              <a:rPr lang="nl-NL" dirty="0"/>
              <a:t>6</a:t>
            </a:r>
          </a:p>
          <a:p>
            <a:pPr lvl="0"/>
            <a:r>
              <a:rPr lang="nl-NL" dirty="0"/>
              <a:t>7</a:t>
            </a:r>
          </a:p>
        </p:txBody>
      </p:sp>
      <p:sp>
        <p:nvSpPr>
          <p:cNvPr id="15" name="Text Placeholder 13">
            <a:extLst>
              <a:ext uri="{FF2B5EF4-FFF2-40B4-BE49-F238E27FC236}">
                <a16:creationId xmlns:a16="http://schemas.microsoft.com/office/drawing/2014/main" id="{6321393A-C473-09B9-7706-50661EFC6A75}"/>
              </a:ext>
            </a:extLst>
          </p:cNvPr>
          <p:cNvSpPr>
            <a:spLocks noGrp="1"/>
          </p:cNvSpPr>
          <p:nvPr>
            <p:ph type="body" sz="quarter" idx="22" hasCustomPrompt="1"/>
          </p:nvPr>
        </p:nvSpPr>
        <p:spPr>
          <a:xfrm>
            <a:off x="14474350" y="3726000"/>
            <a:ext cx="8564071" cy="7740564"/>
          </a:xfrm>
        </p:spPr>
        <p:txBody>
          <a:bodyPr anchor="ctr" anchorCtr="0">
            <a:noAutofit/>
          </a:bodyPr>
          <a:lstStyle>
            <a:lvl1pPr marL="0" marR="0" indent="0" algn="l" defTabSz="1828800" rtl="0" eaLnBrk="1" fontAlgn="auto" latinLnBrk="0" hangingPunct="1">
              <a:lnSpc>
                <a:spcPct val="90000"/>
              </a:lnSpc>
              <a:spcBef>
                <a:spcPts val="2400"/>
              </a:spcBef>
              <a:spcAft>
                <a:spcPts val="0"/>
              </a:spcAft>
              <a:buClrTx/>
              <a:buSzTx/>
              <a:buFont typeface="Arial" panose="020B0604020202020204" pitchFamily="34" charset="0"/>
              <a:buNone/>
              <a:tabLst/>
              <a:defRPr sz="3200" b="0">
                <a:solidFill>
                  <a:schemeClr val="tx1"/>
                </a:solidFill>
              </a:defRPr>
            </a:lvl1pPr>
            <a:lvl2pPr marL="0" indent="0">
              <a:lnSpc>
                <a:spcPct val="90000"/>
              </a:lnSpc>
              <a:buFont typeface="Arial" panose="020B0604020202020204" pitchFamily="34" charset="0"/>
              <a:buNone/>
              <a:defRPr sz="6400" b="1">
                <a:solidFill>
                  <a:schemeClr val="tx2"/>
                </a:solidFill>
              </a:defRPr>
            </a:lvl2pPr>
            <a:lvl3pPr marL="0" indent="0">
              <a:lnSpc>
                <a:spcPct val="90000"/>
              </a:lnSpc>
              <a:buFont typeface="Arial" panose="020B0604020202020204" pitchFamily="34" charset="0"/>
              <a:buNone/>
              <a:defRPr sz="6400" b="1">
                <a:solidFill>
                  <a:schemeClr val="tx2"/>
                </a:solidFill>
              </a:defRPr>
            </a:lvl3pPr>
            <a:lvl4pPr marL="0" indent="0">
              <a:lnSpc>
                <a:spcPct val="90000"/>
              </a:lnSpc>
              <a:buNone/>
              <a:defRPr sz="6400" b="1">
                <a:solidFill>
                  <a:schemeClr val="tx2"/>
                </a:solidFill>
              </a:defRPr>
            </a:lvl4pPr>
            <a:lvl5pPr marL="360000" indent="0">
              <a:lnSpc>
                <a:spcPct val="90000"/>
              </a:lnSpc>
              <a:buNone/>
              <a:defRPr sz="6400" b="1">
                <a:solidFill>
                  <a:schemeClr val="tx2"/>
                </a:solidFill>
              </a:defRPr>
            </a:lvl5pPr>
          </a:lstStyle>
          <a:p>
            <a:pPr lvl="0"/>
            <a:r>
              <a:rPr lang="nl-NL" dirty="0"/>
              <a:t>Plaats hier uw titels</a:t>
            </a:r>
          </a:p>
          <a:p>
            <a:pPr marL="0" marR="0" lvl="0" indent="0" algn="l" defTabSz="1828800" rtl="0" eaLnBrk="1" fontAlgn="auto" latinLnBrk="0" hangingPunct="1">
              <a:lnSpc>
                <a:spcPct val="90000"/>
              </a:lnSpc>
              <a:spcBef>
                <a:spcPts val="2400"/>
              </a:spcBef>
              <a:spcAft>
                <a:spcPts val="0"/>
              </a:spcAft>
              <a:buClrTx/>
              <a:buSzTx/>
              <a:buFont typeface="Arial" panose="020B0604020202020204" pitchFamily="34" charset="0"/>
              <a:buNone/>
              <a:tabLst/>
              <a:defRPr/>
            </a:pPr>
            <a:r>
              <a:rPr lang="nl-NL" dirty="0"/>
              <a:t>Plaats hier uw titels</a:t>
            </a:r>
          </a:p>
          <a:p>
            <a:pPr marL="0" marR="0" lvl="0" indent="0" algn="l" defTabSz="1828800" rtl="0" eaLnBrk="1" fontAlgn="auto" latinLnBrk="0" hangingPunct="1">
              <a:lnSpc>
                <a:spcPct val="90000"/>
              </a:lnSpc>
              <a:spcBef>
                <a:spcPts val="2400"/>
              </a:spcBef>
              <a:spcAft>
                <a:spcPts val="0"/>
              </a:spcAft>
              <a:buClrTx/>
              <a:buSzTx/>
              <a:buFont typeface="Arial" panose="020B0604020202020204" pitchFamily="34" charset="0"/>
              <a:buNone/>
              <a:tabLst/>
              <a:defRPr/>
            </a:pPr>
            <a:r>
              <a:rPr lang="nl-NL" dirty="0"/>
              <a:t>Plaats hier uw titels</a:t>
            </a:r>
          </a:p>
          <a:p>
            <a:pPr marL="0" marR="0" lvl="0" indent="0" algn="l" defTabSz="1828800" rtl="0" eaLnBrk="1" fontAlgn="auto" latinLnBrk="0" hangingPunct="1">
              <a:lnSpc>
                <a:spcPct val="90000"/>
              </a:lnSpc>
              <a:spcBef>
                <a:spcPts val="2400"/>
              </a:spcBef>
              <a:spcAft>
                <a:spcPts val="0"/>
              </a:spcAft>
              <a:buClrTx/>
              <a:buSzTx/>
              <a:buFont typeface="Arial" panose="020B0604020202020204" pitchFamily="34" charset="0"/>
              <a:buNone/>
              <a:tabLst/>
              <a:defRPr/>
            </a:pPr>
            <a:r>
              <a:rPr lang="nl-NL" dirty="0"/>
              <a:t>Plaats hier uw titels</a:t>
            </a:r>
          </a:p>
          <a:p>
            <a:pPr marL="0" marR="0" lvl="0" indent="0" algn="l" defTabSz="1828800" rtl="0" eaLnBrk="1" fontAlgn="auto" latinLnBrk="0" hangingPunct="1">
              <a:lnSpc>
                <a:spcPct val="90000"/>
              </a:lnSpc>
              <a:spcBef>
                <a:spcPts val="2400"/>
              </a:spcBef>
              <a:spcAft>
                <a:spcPts val="0"/>
              </a:spcAft>
              <a:buClrTx/>
              <a:buSzTx/>
              <a:buFont typeface="Arial" panose="020B0604020202020204" pitchFamily="34" charset="0"/>
              <a:buNone/>
              <a:tabLst/>
              <a:defRPr/>
            </a:pPr>
            <a:r>
              <a:rPr lang="nl-NL" dirty="0"/>
              <a:t>Plaats hier uw titels</a:t>
            </a:r>
          </a:p>
          <a:p>
            <a:pPr marL="0" marR="0" lvl="0" indent="0" algn="l" defTabSz="1828800" rtl="0" eaLnBrk="1" fontAlgn="auto" latinLnBrk="0" hangingPunct="1">
              <a:lnSpc>
                <a:spcPct val="90000"/>
              </a:lnSpc>
              <a:spcBef>
                <a:spcPts val="2400"/>
              </a:spcBef>
              <a:spcAft>
                <a:spcPts val="0"/>
              </a:spcAft>
              <a:buClrTx/>
              <a:buSzTx/>
              <a:buFont typeface="Arial" panose="020B0604020202020204" pitchFamily="34" charset="0"/>
              <a:buNone/>
              <a:tabLst/>
              <a:defRPr/>
            </a:pPr>
            <a:r>
              <a:rPr lang="nl-NL" dirty="0"/>
              <a:t>Plaats hier uw titels</a:t>
            </a:r>
          </a:p>
          <a:p>
            <a:pPr marL="0" marR="0" lvl="0" indent="0" algn="l" defTabSz="1828800" rtl="0" eaLnBrk="1" fontAlgn="auto" latinLnBrk="0" hangingPunct="1">
              <a:lnSpc>
                <a:spcPct val="90000"/>
              </a:lnSpc>
              <a:spcBef>
                <a:spcPts val="2400"/>
              </a:spcBef>
              <a:spcAft>
                <a:spcPts val="0"/>
              </a:spcAft>
              <a:buClrTx/>
              <a:buSzTx/>
              <a:buFont typeface="Arial" panose="020B0604020202020204" pitchFamily="34" charset="0"/>
              <a:buNone/>
              <a:tabLst/>
              <a:defRPr/>
            </a:pPr>
            <a:r>
              <a:rPr lang="nl-NL" dirty="0"/>
              <a:t>Plaats hier uw titels</a:t>
            </a:r>
          </a:p>
        </p:txBody>
      </p:sp>
    </p:spTree>
    <p:extLst>
      <p:ext uri="{BB962C8B-B14F-4D97-AF65-F5344CB8AC3E}">
        <p14:creationId xmlns:p14="http://schemas.microsoft.com/office/powerpoint/2010/main" val="2208480162"/>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7.2 RoSeS Kernboodschap met illustrati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C2D09B5-47EE-4FA2-919C-C0E306FA2016}"/>
              </a:ext>
            </a:extLst>
          </p:cNvPr>
          <p:cNvSpPr/>
          <p:nvPr userDrawn="1"/>
        </p:nvSpPr>
        <p:spPr>
          <a:xfrm>
            <a:off x="0" y="0"/>
            <a:ext cx="12193587" cy="13716000"/>
          </a:xfrm>
          <a:prstGeom prst="rect">
            <a:avLst/>
          </a:prstGeom>
          <a:solidFill>
            <a:srgbClr val="D4DE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5" name="Date Placeholder 4"/>
          <p:cNvSpPr>
            <a:spLocks noGrp="1"/>
          </p:cNvSpPr>
          <p:nvPr>
            <p:ph type="dt" sz="half" idx="10"/>
          </p:nvPr>
        </p:nvSpPr>
        <p:spPr/>
        <p:txBody>
          <a:bodyPr/>
          <a:lstStyle/>
          <a:p>
            <a:r>
              <a:rPr lang="nl-NL"/>
              <a:t>26 augustus 2021</a:t>
            </a:r>
            <a:endParaRPr lang="nl-NL" dirty="0"/>
          </a:p>
        </p:txBody>
      </p:sp>
      <p:sp>
        <p:nvSpPr>
          <p:cNvPr id="7" name="Slide Number Placeholder 6"/>
          <p:cNvSpPr>
            <a:spLocks noGrp="1"/>
          </p:cNvSpPr>
          <p:nvPr>
            <p:ph type="sldNum" sz="quarter" idx="12"/>
          </p:nvPr>
        </p:nvSpPr>
        <p:spPr/>
        <p:txBody>
          <a:bodyPr/>
          <a:lstStyle/>
          <a:p>
            <a:fld id="{58A012CB-14D3-4B29-B9BE-EBD198EAE235}" type="slidenum">
              <a:rPr lang="nl-NL" smtClean="0"/>
              <a:t>‹nr.›</a:t>
            </a:fld>
            <a:endParaRPr lang="nl-NL" dirty="0"/>
          </a:p>
        </p:txBody>
      </p:sp>
      <p:pic>
        <p:nvPicPr>
          <p:cNvPr id="10" name="Logo">
            <a:extLst>
              <a:ext uri="{FF2B5EF4-FFF2-40B4-BE49-F238E27FC236}">
                <a16:creationId xmlns:a16="http://schemas.microsoft.com/office/drawing/2014/main" id="{EC3E1A9C-B3A2-427F-8EB7-E0129597096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709387" y="-1"/>
            <a:ext cx="968400" cy="2408258"/>
          </a:xfrm>
          <a:prstGeom prst="rect">
            <a:avLst/>
          </a:prstGeom>
        </p:spPr>
      </p:pic>
      <p:pic>
        <p:nvPicPr>
          <p:cNvPr id="14" name="Afbeelding 13">
            <a:extLst>
              <a:ext uri="{FF2B5EF4-FFF2-40B4-BE49-F238E27FC236}">
                <a16:creationId xmlns:a16="http://schemas.microsoft.com/office/drawing/2014/main" id="{879C09ED-B6E1-B04C-BF25-4A98EE871354}"/>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147093" y="3086100"/>
            <a:ext cx="7899400" cy="7543800"/>
          </a:xfrm>
          <a:prstGeom prst="rect">
            <a:avLst/>
          </a:prstGeom>
        </p:spPr>
      </p:pic>
      <p:pic>
        <p:nvPicPr>
          <p:cNvPr id="15" name="Graphic 14">
            <a:extLst>
              <a:ext uri="{FF2B5EF4-FFF2-40B4-BE49-F238E27FC236}">
                <a16:creationId xmlns:a16="http://schemas.microsoft.com/office/drawing/2014/main" id="{308CCD3B-43A7-E145-B604-E4D538ABEE45}"/>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6315975" y="464400"/>
            <a:ext cx="8071200" cy="951792"/>
          </a:xfrm>
          <a:prstGeom prst="rect">
            <a:avLst/>
          </a:prstGeom>
        </p:spPr>
      </p:pic>
      <p:sp>
        <p:nvSpPr>
          <p:cNvPr id="16" name="Tekstvak 15">
            <a:extLst>
              <a:ext uri="{FF2B5EF4-FFF2-40B4-BE49-F238E27FC236}">
                <a16:creationId xmlns:a16="http://schemas.microsoft.com/office/drawing/2014/main" id="{21F2EE53-5715-0649-902D-82F79FFC162A}"/>
              </a:ext>
            </a:extLst>
          </p:cNvPr>
          <p:cNvSpPr txBox="1"/>
          <p:nvPr userDrawn="1"/>
        </p:nvSpPr>
        <p:spPr>
          <a:xfrm>
            <a:off x="17701246" y="547085"/>
            <a:ext cx="6345527" cy="728663"/>
          </a:xfrm>
          <a:prstGeom prst="rect">
            <a:avLst/>
          </a:prstGeom>
          <a:noFill/>
        </p:spPr>
        <p:txBody>
          <a:bodyPr wrap="square" rtlCol="0" anchor="ctr">
            <a:noAutofit/>
          </a:bodyPr>
          <a:lstStyle/>
          <a:p>
            <a:pPr algn="l"/>
            <a:r>
              <a:rPr lang="nl-NL" sz="2600" b="1" dirty="0"/>
              <a:t>Regie op stelsels en standaarden</a:t>
            </a:r>
          </a:p>
        </p:txBody>
      </p:sp>
      <p:cxnSp>
        <p:nvCxnSpPr>
          <p:cNvPr id="12" name="Straight Connector 11">
            <a:extLst>
              <a:ext uri="{FF2B5EF4-FFF2-40B4-BE49-F238E27FC236}">
                <a16:creationId xmlns:a16="http://schemas.microsoft.com/office/drawing/2014/main" id="{064696CE-4CBE-4D49-9340-E6FFCA48EACB}"/>
              </a:ext>
            </a:extLst>
          </p:cNvPr>
          <p:cNvCxnSpPr>
            <a:cxnSpLocks/>
          </p:cNvCxnSpPr>
          <p:nvPr userDrawn="1"/>
        </p:nvCxnSpPr>
        <p:spPr>
          <a:xfrm>
            <a:off x="12923112" y="4760635"/>
            <a:ext cx="10115308" cy="0"/>
          </a:xfrm>
          <a:prstGeom prst="line">
            <a:avLst/>
          </a:prstGeom>
          <a:ln w="38100">
            <a:solidFill>
              <a:srgbClr val="275937"/>
            </a:solidFill>
          </a:ln>
        </p:spPr>
        <p:style>
          <a:lnRef idx="1">
            <a:schemeClr val="accent1"/>
          </a:lnRef>
          <a:fillRef idx="0">
            <a:schemeClr val="accent1"/>
          </a:fillRef>
          <a:effectRef idx="0">
            <a:schemeClr val="accent1"/>
          </a:effectRef>
          <a:fontRef idx="minor">
            <a:schemeClr val="tx1"/>
          </a:fontRef>
        </p:style>
      </p:cxnSp>
      <p:sp>
        <p:nvSpPr>
          <p:cNvPr id="13" name="Tekstvak 12">
            <a:extLst>
              <a:ext uri="{FF2B5EF4-FFF2-40B4-BE49-F238E27FC236}">
                <a16:creationId xmlns:a16="http://schemas.microsoft.com/office/drawing/2014/main" id="{2A424A65-6F52-6641-A692-441B42DFE9C1}"/>
              </a:ext>
            </a:extLst>
          </p:cNvPr>
          <p:cNvSpPr txBox="1"/>
          <p:nvPr userDrawn="1"/>
        </p:nvSpPr>
        <p:spPr>
          <a:xfrm>
            <a:off x="12933600" y="3053905"/>
            <a:ext cx="10104820" cy="1426314"/>
          </a:xfrm>
          <a:prstGeom prst="rect">
            <a:avLst/>
          </a:prstGeom>
          <a:noFill/>
        </p:spPr>
        <p:txBody>
          <a:bodyPr wrap="square" rtlCol="0" anchor="b" anchorCtr="0">
            <a:noAutofit/>
          </a:bodyPr>
          <a:lstStyle/>
          <a:p>
            <a:pPr algn="l"/>
            <a:r>
              <a:rPr lang="nl-NL" sz="4800" b="1" dirty="0">
                <a:solidFill>
                  <a:srgbClr val="39870C"/>
                </a:solidFill>
              </a:rPr>
              <a:t>Regie op stelsels</a:t>
            </a:r>
            <a:br>
              <a:rPr lang="nl-NL" sz="4800" b="1" dirty="0">
                <a:solidFill>
                  <a:srgbClr val="39870C"/>
                </a:solidFill>
              </a:rPr>
            </a:br>
            <a:r>
              <a:rPr lang="nl-NL" sz="4800" b="1" dirty="0">
                <a:solidFill>
                  <a:srgbClr val="39870C"/>
                </a:solidFill>
              </a:rPr>
              <a:t>en standaarden</a:t>
            </a:r>
          </a:p>
        </p:txBody>
      </p:sp>
      <p:sp>
        <p:nvSpPr>
          <p:cNvPr id="17" name="Tekstvak 16">
            <a:extLst>
              <a:ext uri="{FF2B5EF4-FFF2-40B4-BE49-F238E27FC236}">
                <a16:creationId xmlns:a16="http://schemas.microsoft.com/office/drawing/2014/main" id="{C4894F06-827A-FC4F-A4F5-D732CB4C76F5}"/>
              </a:ext>
            </a:extLst>
          </p:cNvPr>
          <p:cNvSpPr txBox="1"/>
          <p:nvPr userDrawn="1"/>
        </p:nvSpPr>
        <p:spPr>
          <a:xfrm>
            <a:off x="12920598" y="5190986"/>
            <a:ext cx="10128310" cy="5306313"/>
          </a:xfrm>
          <a:prstGeom prst="rect">
            <a:avLst/>
          </a:prstGeom>
          <a:noFill/>
        </p:spPr>
        <p:txBody>
          <a:bodyPr wrap="square" rtlCol="0">
            <a:noAutofit/>
          </a:bodyPr>
          <a:lstStyle/>
          <a:p>
            <a:pPr eaLnBrk="0" hangingPunct="0"/>
            <a:r>
              <a:rPr lang="nl-NL" sz="3200" dirty="0"/>
              <a:t>Uw digitale dienstverlening aan burgers en bedrijven is veilig, herkenbaar en makkelijk door het gebruik van uniforme standaarden </a:t>
            </a:r>
          </a:p>
          <a:p>
            <a:pPr eaLnBrk="0" hangingPunct="0"/>
            <a:r>
              <a:rPr lang="nl-NL" sz="3200" dirty="0"/>
              <a:t>en stelsels.</a:t>
            </a:r>
          </a:p>
          <a:p>
            <a:pPr eaLnBrk="0" hangingPunct="0"/>
            <a:endParaRPr lang="nl-NL" sz="3200" dirty="0"/>
          </a:p>
          <a:p>
            <a:pPr eaLnBrk="0" hangingPunct="0"/>
            <a:r>
              <a:rPr lang="nl-NL" sz="3200" dirty="0"/>
              <a:t>Daarvoor maken we samen </a:t>
            </a:r>
            <a:r>
              <a:rPr lang="nl-NL" sz="3200" dirty="0" err="1"/>
              <a:t>sectoroverstijgende</a:t>
            </a:r>
            <a:r>
              <a:rPr lang="nl-NL" sz="3200" dirty="0"/>
              <a:t> afspraken. </a:t>
            </a:r>
          </a:p>
          <a:p>
            <a:pPr eaLnBrk="0" hangingPunct="0"/>
            <a:endParaRPr lang="nl-NL" sz="3200" dirty="0"/>
          </a:p>
          <a:p>
            <a:pPr eaLnBrk="0" hangingPunct="0"/>
            <a:r>
              <a:rPr lang="nl-NL" sz="3200" dirty="0"/>
              <a:t>Logius heeft de regie op het maken, vastleggen en actualiseren van die afspraken en </a:t>
            </a:r>
            <a:r>
              <a:rPr lang="nl-NL" sz="3200" dirty="0" err="1"/>
              <a:t>organi-seert</a:t>
            </a:r>
            <a:r>
              <a:rPr lang="nl-NL" sz="3200" dirty="0"/>
              <a:t> daarvoor publiek-private samenwerking.</a:t>
            </a:r>
          </a:p>
        </p:txBody>
      </p:sp>
      <p:pic>
        <p:nvPicPr>
          <p:cNvPr id="2" name="Picture 1">
            <a:extLst>
              <a:ext uri="{FF2B5EF4-FFF2-40B4-BE49-F238E27FC236}">
                <a16:creationId xmlns:a16="http://schemas.microsoft.com/office/drawing/2014/main" id="{53843128-A0B5-B8C3-198E-E520B2DBE427}"/>
              </a:ext>
            </a:extLst>
          </p:cNvPr>
          <p:cNvPicPr>
            <a:picLocks noChangeAspect="1"/>
          </p:cNvPicPr>
          <p:nvPr userDrawn="1"/>
        </p:nvPicPr>
        <p:blipFill>
          <a:blip r:embed="rId7"/>
          <a:stretch>
            <a:fillRect/>
          </a:stretch>
        </p:blipFill>
        <p:spPr>
          <a:xfrm>
            <a:off x="16315973" y="464400"/>
            <a:ext cx="968400" cy="968400"/>
          </a:xfrm>
          <a:prstGeom prst="rect">
            <a:avLst/>
          </a:prstGeom>
        </p:spPr>
      </p:pic>
    </p:spTree>
    <p:extLst>
      <p:ext uri="{BB962C8B-B14F-4D97-AF65-F5344CB8AC3E}">
        <p14:creationId xmlns:p14="http://schemas.microsoft.com/office/powerpoint/2010/main" val="3695928378"/>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7.3 RoSeS Tussenblad">
    <p:bg>
      <p:bgPr>
        <a:solidFill>
          <a:srgbClr val="275937"/>
        </a:solidFill>
        <a:effectLst/>
      </p:bgPr>
    </p:bg>
    <p:spTree>
      <p:nvGrpSpPr>
        <p:cNvPr id="1" name=""/>
        <p:cNvGrpSpPr/>
        <p:nvPr/>
      </p:nvGrpSpPr>
      <p:grpSpPr>
        <a:xfrm>
          <a:off x="0" y="0"/>
          <a:ext cx="0" cy="0"/>
          <a:chOff x="0" y="0"/>
          <a:chExt cx="0" cy="0"/>
        </a:xfrm>
      </p:grpSpPr>
      <p:pic>
        <p:nvPicPr>
          <p:cNvPr id="11" name="Picture 15">
            <a:extLst>
              <a:ext uri="{FF2B5EF4-FFF2-40B4-BE49-F238E27FC236}">
                <a16:creationId xmlns:a16="http://schemas.microsoft.com/office/drawing/2014/main" id="{6B46AC23-515E-EF41-8709-AAEC7980BFA8}"/>
              </a:ext>
            </a:extLst>
          </p:cNvPr>
          <p:cNvPicPr>
            <a:picLocks noChangeAspect="1"/>
          </p:cNvPicPr>
          <p:nvPr userDrawn="1"/>
        </p:nvPicPr>
        <p:blipFill>
          <a:blip r:embed="rId2"/>
          <a:stretch>
            <a:fillRect/>
          </a:stretch>
        </p:blipFill>
        <p:spPr>
          <a:xfrm>
            <a:off x="11811987" y="4292600"/>
            <a:ext cx="763200" cy="9439479"/>
          </a:xfrm>
          <a:prstGeom prst="rect">
            <a:avLst/>
          </a:prstGeom>
        </p:spPr>
      </p:pic>
      <p:pic>
        <p:nvPicPr>
          <p:cNvPr id="23" name="Logo">
            <a:extLst>
              <a:ext uri="{FF2B5EF4-FFF2-40B4-BE49-F238E27FC236}">
                <a16:creationId xmlns:a16="http://schemas.microsoft.com/office/drawing/2014/main" id="{7E6F2157-E24D-D946-BAAF-5D051AFAF56E}"/>
              </a:ext>
            </a:extLst>
          </p:cNvPr>
          <p:cNvPicPr>
            <a:picLocks noChangeAspect="1"/>
          </p:cNvPicPr>
          <p:nvPr userDrawn="1"/>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709396" y="-1"/>
            <a:ext cx="968400" cy="2408258"/>
          </a:xfrm>
          <a:prstGeom prst="rect">
            <a:avLst/>
          </a:prstGeom>
        </p:spPr>
      </p:pic>
      <p:sp>
        <p:nvSpPr>
          <p:cNvPr id="31" name="Tekstvak 4">
            <a:extLst>
              <a:ext uri="{FF2B5EF4-FFF2-40B4-BE49-F238E27FC236}">
                <a16:creationId xmlns:a16="http://schemas.microsoft.com/office/drawing/2014/main" id="{1A3A5AC5-777F-FF43-91CA-0AD52F132250}"/>
              </a:ext>
            </a:extLst>
          </p:cNvPr>
          <p:cNvSpPr txBox="1"/>
          <p:nvPr userDrawn="1"/>
        </p:nvSpPr>
        <p:spPr>
          <a:xfrm>
            <a:off x="4904165" y="4322563"/>
            <a:ext cx="6323601" cy="6223494"/>
          </a:xfrm>
          <a:prstGeom prst="rect">
            <a:avLst/>
          </a:prstGeom>
          <a:noFill/>
        </p:spPr>
        <p:txBody>
          <a:bodyPr wrap="square" rtlCol="0">
            <a:noAutofit/>
          </a:bodyPr>
          <a:lstStyle/>
          <a:p>
            <a:pPr algn="r">
              <a:lnSpc>
                <a:spcPct val="92000"/>
              </a:lnSpc>
            </a:pPr>
            <a:r>
              <a:rPr lang="nl-NL" sz="4100" dirty="0">
                <a:solidFill>
                  <a:schemeClr val="bg1">
                    <a:alpha val="50000"/>
                  </a:schemeClr>
                </a:solidFill>
              </a:rPr>
              <a:t>Toegang</a:t>
            </a:r>
          </a:p>
          <a:p>
            <a:pPr algn="r">
              <a:lnSpc>
                <a:spcPct val="92000"/>
              </a:lnSpc>
            </a:pPr>
            <a:endParaRPr lang="nl-NL" sz="4100" dirty="0">
              <a:solidFill>
                <a:schemeClr val="bg1">
                  <a:alpha val="50000"/>
                </a:schemeClr>
              </a:solidFill>
            </a:endParaRPr>
          </a:p>
          <a:p>
            <a:pPr algn="r">
              <a:lnSpc>
                <a:spcPct val="92000"/>
              </a:lnSpc>
            </a:pPr>
            <a:r>
              <a:rPr lang="nl-NL" sz="4100" dirty="0">
                <a:solidFill>
                  <a:schemeClr val="bg1">
                    <a:alpha val="50000"/>
                  </a:schemeClr>
                </a:solidFill>
              </a:rPr>
              <a:t>Interactie</a:t>
            </a:r>
          </a:p>
          <a:p>
            <a:pPr algn="r">
              <a:lnSpc>
                <a:spcPct val="92000"/>
              </a:lnSpc>
            </a:pPr>
            <a:endParaRPr lang="nl-NL" sz="4100" dirty="0">
              <a:solidFill>
                <a:schemeClr val="bg1">
                  <a:alpha val="50000"/>
                </a:schemeClr>
              </a:solidFill>
            </a:endParaRPr>
          </a:p>
          <a:p>
            <a:pPr algn="r">
              <a:lnSpc>
                <a:spcPct val="92000"/>
              </a:lnSpc>
            </a:pPr>
            <a:r>
              <a:rPr lang="nl-NL" sz="4100" dirty="0">
                <a:solidFill>
                  <a:schemeClr val="bg1">
                    <a:alpha val="50000"/>
                  </a:schemeClr>
                </a:solidFill>
              </a:rPr>
              <a:t>Gegevensuitwisseling</a:t>
            </a:r>
          </a:p>
          <a:p>
            <a:pPr algn="r">
              <a:lnSpc>
                <a:spcPct val="92000"/>
              </a:lnSpc>
            </a:pPr>
            <a:endParaRPr lang="nl-NL" sz="4100" dirty="0">
              <a:solidFill>
                <a:schemeClr val="bg1">
                  <a:alpha val="50000"/>
                </a:schemeClr>
              </a:solidFill>
            </a:endParaRPr>
          </a:p>
          <a:p>
            <a:pPr algn="r">
              <a:lnSpc>
                <a:spcPct val="92000"/>
              </a:lnSpc>
            </a:pPr>
            <a:r>
              <a:rPr lang="nl-NL" sz="4100" dirty="0">
                <a:solidFill>
                  <a:schemeClr val="bg1">
                    <a:alpha val="50000"/>
                  </a:schemeClr>
                </a:solidFill>
              </a:rPr>
              <a:t>Infrastructuur</a:t>
            </a:r>
          </a:p>
          <a:p>
            <a:pPr algn="r">
              <a:lnSpc>
                <a:spcPct val="92000"/>
              </a:lnSpc>
            </a:pPr>
            <a:endParaRPr lang="nl-NL" sz="4100" dirty="0">
              <a:solidFill>
                <a:schemeClr val="bg1">
                  <a:alpha val="50000"/>
                </a:schemeClr>
              </a:solidFill>
            </a:endParaRPr>
          </a:p>
          <a:p>
            <a:pPr algn="r">
              <a:lnSpc>
                <a:spcPct val="92000"/>
              </a:lnSpc>
            </a:pPr>
            <a:r>
              <a:rPr lang="nl-NL" sz="4100" dirty="0">
                <a:solidFill>
                  <a:schemeClr val="bg1"/>
                </a:solidFill>
              </a:rPr>
              <a:t>Regie op stelsels</a:t>
            </a:r>
            <a:br>
              <a:rPr lang="nl-NL" sz="4100" dirty="0">
                <a:solidFill>
                  <a:schemeClr val="bg1"/>
                </a:solidFill>
              </a:rPr>
            </a:br>
            <a:r>
              <a:rPr lang="nl-NL" sz="4100" dirty="0">
                <a:solidFill>
                  <a:schemeClr val="bg1"/>
                </a:solidFill>
              </a:rPr>
              <a:t>en standaarden</a:t>
            </a:r>
          </a:p>
        </p:txBody>
      </p:sp>
      <p:sp>
        <p:nvSpPr>
          <p:cNvPr id="33" name="Oval 32">
            <a:extLst>
              <a:ext uri="{FF2B5EF4-FFF2-40B4-BE49-F238E27FC236}">
                <a16:creationId xmlns:a16="http://schemas.microsoft.com/office/drawing/2014/main" id="{2C71E140-DB11-0642-A23F-68EB8D19B9DE}"/>
              </a:ext>
            </a:extLst>
          </p:cNvPr>
          <p:cNvSpPr/>
          <p:nvPr userDrawn="1"/>
        </p:nvSpPr>
        <p:spPr>
          <a:xfrm>
            <a:off x="11812587" y="4292600"/>
            <a:ext cx="762001" cy="762001"/>
          </a:xfrm>
          <a:prstGeom prst="ellipse">
            <a:avLst/>
          </a:prstGeom>
          <a:solidFill>
            <a:schemeClr val="bg1">
              <a:alpha val="4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endParaRPr lang="en-NL" sz="1000" dirty="0">
              <a:solidFill>
                <a:schemeClr val="bg1"/>
              </a:solidFill>
              <a:latin typeface="Verdana"/>
            </a:endParaRPr>
          </a:p>
        </p:txBody>
      </p:sp>
      <p:sp>
        <p:nvSpPr>
          <p:cNvPr id="34" name="Oval 33">
            <a:extLst>
              <a:ext uri="{FF2B5EF4-FFF2-40B4-BE49-F238E27FC236}">
                <a16:creationId xmlns:a16="http://schemas.microsoft.com/office/drawing/2014/main" id="{154A9591-FEF9-7A41-9C49-A97E608BF217}"/>
              </a:ext>
            </a:extLst>
          </p:cNvPr>
          <p:cNvSpPr/>
          <p:nvPr userDrawn="1"/>
        </p:nvSpPr>
        <p:spPr>
          <a:xfrm>
            <a:off x="11812587" y="5444920"/>
            <a:ext cx="762001" cy="762001"/>
          </a:xfrm>
          <a:prstGeom prst="ellipse">
            <a:avLst/>
          </a:prstGeom>
          <a:solidFill>
            <a:schemeClr val="bg1">
              <a:alpha val="4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endParaRPr lang="en-NL" sz="1000" dirty="0">
              <a:solidFill>
                <a:schemeClr val="bg1"/>
              </a:solidFill>
              <a:latin typeface="Verdana"/>
            </a:endParaRPr>
          </a:p>
        </p:txBody>
      </p:sp>
      <p:sp>
        <p:nvSpPr>
          <p:cNvPr id="35" name="Oval 34">
            <a:extLst>
              <a:ext uri="{FF2B5EF4-FFF2-40B4-BE49-F238E27FC236}">
                <a16:creationId xmlns:a16="http://schemas.microsoft.com/office/drawing/2014/main" id="{0FFBB216-F44A-8140-AC57-7CEDEA0A081E}"/>
              </a:ext>
            </a:extLst>
          </p:cNvPr>
          <p:cNvSpPr/>
          <p:nvPr userDrawn="1"/>
        </p:nvSpPr>
        <p:spPr>
          <a:xfrm>
            <a:off x="11812586" y="6597168"/>
            <a:ext cx="762001" cy="762001"/>
          </a:xfrm>
          <a:prstGeom prst="ellipse">
            <a:avLst/>
          </a:prstGeom>
          <a:solidFill>
            <a:schemeClr val="bg1">
              <a:alpha val="4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endParaRPr lang="en-NL" sz="1000" dirty="0">
              <a:solidFill>
                <a:schemeClr val="bg1"/>
              </a:solidFill>
              <a:latin typeface="Verdana"/>
            </a:endParaRPr>
          </a:p>
        </p:txBody>
      </p:sp>
      <p:sp>
        <p:nvSpPr>
          <p:cNvPr id="36" name="Oval 35">
            <a:extLst>
              <a:ext uri="{FF2B5EF4-FFF2-40B4-BE49-F238E27FC236}">
                <a16:creationId xmlns:a16="http://schemas.microsoft.com/office/drawing/2014/main" id="{A7872D1F-FE40-6146-91C8-80D5B680D5F2}"/>
              </a:ext>
            </a:extLst>
          </p:cNvPr>
          <p:cNvSpPr/>
          <p:nvPr userDrawn="1"/>
        </p:nvSpPr>
        <p:spPr>
          <a:xfrm>
            <a:off x="11811772" y="7749488"/>
            <a:ext cx="762001" cy="762001"/>
          </a:xfrm>
          <a:prstGeom prst="ellipse">
            <a:avLst/>
          </a:prstGeom>
          <a:solidFill>
            <a:schemeClr val="bg1">
              <a:alpha val="4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endParaRPr lang="en-NL" sz="1000" dirty="0">
              <a:solidFill>
                <a:schemeClr val="bg1"/>
              </a:solidFill>
              <a:latin typeface="Verdana"/>
            </a:endParaRPr>
          </a:p>
        </p:txBody>
      </p:sp>
      <p:sp>
        <p:nvSpPr>
          <p:cNvPr id="37" name="Oval 36">
            <a:extLst>
              <a:ext uri="{FF2B5EF4-FFF2-40B4-BE49-F238E27FC236}">
                <a16:creationId xmlns:a16="http://schemas.microsoft.com/office/drawing/2014/main" id="{3E68C964-8D94-6245-A0C5-884F65E650FC}"/>
              </a:ext>
            </a:extLst>
          </p:cNvPr>
          <p:cNvSpPr/>
          <p:nvPr userDrawn="1"/>
        </p:nvSpPr>
        <p:spPr>
          <a:xfrm>
            <a:off x="11812586" y="8901736"/>
            <a:ext cx="762001" cy="762001"/>
          </a:xfrm>
          <a:prstGeom prst="ellipse">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endParaRPr lang="en-NL" sz="1000" dirty="0">
              <a:solidFill>
                <a:schemeClr val="bg1"/>
              </a:solidFill>
              <a:latin typeface="Verdana"/>
            </a:endParaRPr>
          </a:p>
        </p:txBody>
      </p:sp>
    </p:spTree>
    <p:extLst>
      <p:ext uri="{BB962C8B-B14F-4D97-AF65-F5344CB8AC3E}">
        <p14:creationId xmlns:p14="http://schemas.microsoft.com/office/powerpoint/2010/main" val="1929950441"/>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7.4 RoSeS Tussenblad met tekst">
    <p:bg>
      <p:bgPr>
        <a:solidFill>
          <a:srgbClr val="275937"/>
        </a:solidFill>
        <a:effectLst/>
      </p:bgPr>
    </p:bg>
    <p:spTree>
      <p:nvGrpSpPr>
        <p:cNvPr id="1" name=""/>
        <p:cNvGrpSpPr/>
        <p:nvPr/>
      </p:nvGrpSpPr>
      <p:grpSpPr>
        <a:xfrm>
          <a:off x="0" y="0"/>
          <a:ext cx="0" cy="0"/>
          <a:chOff x="0" y="0"/>
          <a:chExt cx="0" cy="0"/>
        </a:xfrm>
      </p:grpSpPr>
      <p:pic>
        <p:nvPicPr>
          <p:cNvPr id="12" name="Logo">
            <a:extLst>
              <a:ext uri="{FF2B5EF4-FFF2-40B4-BE49-F238E27FC236}">
                <a16:creationId xmlns:a16="http://schemas.microsoft.com/office/drawing/2014/main" id="{7CFF2726-F60B-0C4F-B20D-21B8667950DB}"/>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709396" y="-1"/>
            <a:ext cx="968400" cy="2408258"/>
          </a:xfrm>
          <a:prstGeom prst="rect">
            <a:avLst/>
          </a:prstGeom>
        </p:spPr>
      </p:pic>
      <p:sp>
        <p:nvSpPr>
          <p:cNvPr id="31" name="Text Placeholder 5">
            <a:extLst>
              <a:ext uri="{FF2B5EF4-FFF2-40B4-BE49-F238E27FC236}">
                <a16:creationId xmlns:a16="http://schemas.microsoft.com/office/drawing/2014/main" id="{A5AF8086-D262-5648-A91E-50156F108E52}"/>
              </a:ext>
            </a:extLst>
          </p:cNvPr>
          <p:cNvSpPr>
            <a:spLocks noGrp="1"/>
          </p:cNvSpPr>
          <p:nvPr>
            <p:ph type="body" sz="quarter" idx="10"/>
          </p:nvPr>
        </p:nvSpPr>
        <p:spPr>
          <a:xfrm>
            <a:off x="13589010" y="4404188"/>
            <a:ext cx="9637381" cy="3870324"/>
          </a:xfrm>
        </p:spPr>
        <p:txBody>
          <a:bodyPr/>
          <a:lstStyle>
            <a:lvl1pPr>
              <a:defRPr sz="3200">
                <a:solidFill>
                  <a:schemeClr val="bg1"/>
                </a:solidFill>
              </a:defRPr>
            </a:lvl1pPr>
            <a:lvl2pPr>
              <a:defRPr sz="3200">
                <a:solidFill>
                  <a:schemeClr val="bg1"/>
                </a:solidFill>
              </a:defRPr>
            </a:lvl2pPr>
            <a:lvl3pPr>
              <a:defRPr sz="3200">
                <a:solidFill>
                  <a:schemeClr val="bg1"/>
                </a:solidFill>
              </a:defRPr>
            </a:lvl3pPr>
            <a:lvl4pPr>
              <a:defRPr sz="3200">
                <a:solidFill>
                  <a:schemeClr val="bg1"/>
                </a:solidFill>
              </a:defRPr>
            </a:lvl4pPr>
            <a:lvl5pPr>
              <a:defRPr sz="3200">
                <a:solidFill>
                  <a:schemeClr val="bg1"/>
                </a:solidFill>
              </a:defRPr>
            </a:lvl5pPr>
          </a:lstStyle>
          <a:p>
            <a:pPr lvl="0"/>
            <a:r>
              <a:rPr lang="en-GB" dirty="0"/>
              <a:t>Click to edit Master text styles</a:t>
            </a:r>
          </a:p>
        </p:txBody>
      </p:sp>
      <p:pic>
        <p:nvPicPr>
          <p:cNvPr id="19" name="Picture 15">
            <a:extLst>
              <a:ext uri="{FF2B5EF4-FFF2-40B4-BE49-F238E27FC236}">
                <a16:creationId xmlns:a16="http://schemas.microsoft.com/office/drawing/2014/main" id="{350F79F4-1C9D-5448-A9CF-23D021EACF94}"/>
              </a:ext>
            </a:extLst>
          </p:cNvPr>
          <p:cNvPicPr>
            <a:picLocks noChangeAspect="1"/>
          </p:cNvPicPr>
          <p:nvPr userDrawn="1"/>
        </p:nvPicPr>
        <p:blipFill>
          <a:blip r:embed="rId4"/>
          <a:stretch>
            <a:fillRect/>
          </a:stretch>
        </p:blipFill>
        <p:spPr>
          <a:xfrm>
            <a:off x="11811987" y="4292600"/>
            <a:ext cx="763200" cy="9439479"/>
          </a:xfrm>
          <a:prstGeom prst="rect">
            <a:avLst/>
          </a:prstGeom>
        </p:spPr>
      </p:pic>
      <p:sp>
        <p:nvSpPr>
          <p:cNvPr id="20" name="Tekstvak 4">
            <a:extLst>
              <a:ext uri="{FF2B5EF4-FFF2-40B4-BE49-F238E27FC236}">
                <a16:creationId xmlns:a16="http://schemas.microsoft.com/office/drawing/2014/main" id="{268C00D4-B177-5C47-8FAA-6B245E5C9E14}"/>
              </a:ext>
            </a:extLst>
          </p:cNvPr>
          <p:cNvSpPr txBox="1"/>
          <p:nvPr userDrawn="1"/>
        </p:nvSpPr>
        <p:spPr>
          <a:xfrm>
            <a:off x="4904165" y="4322563"/>
            <a:ext cx="6323601" cy="6223494"/>
          </a:xfrm>
          <a:prstGeom prst="rect">
            <a:avLst/>
          </a:prstGeom>
          <a:noFill/>
        </p:spPr>
        <p:txBody>
          <a:bodyPr wrap="square" rtlCol="0">
            <a:noAutofit/>
          </a:bodyPr>
          <a:lstStyle/>
          <a:p>
            <a:pPr algn="r">
              <a:lnSpc>
                <a:spcPct val="92000"/>
              </a:lnSpc>
            </a:pPr>
            <a:r>
              <a:rPr lang="nl-NL" sz="4100" dirty="0">
                <a:solidFill>
                  <a:schemeClr val="bg1">
                    <a:alpha val="50000"/>
                  </a:schemeClr>
                </a:solidFill>
              </a:rPr>
              <a:t>Toegang</a:t>
            </a:r>
          </a:p>
          <a:p>
            <a:pPr algn="r">
              <a:lnSpc>
                <a:spcPct val="92000"/>
              </a:lnSpc>
            </a:pPr>
            <a:endParaRPr lang="nl-NL" sz="4100" dirty="0">
              <a:solidFill>
                <a:schemeClr val="bg1">
                  <a:alpha val="50000"/>
                </a:schemeClr>
              </a:solidFill>
            </a:endParaRPr>
          </a:p>
          <a:p>
            <a:pPr algn="r">
              <a:lnSpc>
                <a:spcPct val="92000"/>
              </a:lnSpc>
            </a:pPr>
            <a:r>
              <a:rPr lang="nl-NL" sz="4100" dirty="0">
                <a:solidFill>
                  <a:schemeClr val="bg1">
                    <a:alpha val="50000"/>
                  </a:schemeClr>
                </a:solidFill>
              </a:rPr>
              <a:t>Interactie</a:t>
            </a:r>
          </a:p>
          <a:p>
            <a:pPr algn="r">
              <a:lnSpc>
                <a:spcPct val="92000"/>
              </a:lnSpc>
            </a:pPr>
            <a:endParaRPr lang="nl-NL" sz="4100" dirty="0">
              <a:solidFill>
                <a:schemeClr val="bg1">
                  <a:alpha val="50000"/>
                </a:schemeClr>
              </a:solidFill>
            </a:endParaRPr>
          </a:p>
          <a:p>
            <a:pPr algn="r">
              <a:lnSpc>
                <a:spcPct val="92000"/>
              </a:lnSpc>
            </a:pPr>
            <a:r>
              <a:rPr lang="nl-NL" sz="4100" dirty="0">
                <a:solidFill>
                  <a:schemeClr val="bg1">
                    <a:alpha val="50000"/>
                  </a:schemeClr>
                </a:solidFill>
              </a:rPr>
              <a:t>Gegevensuitwisseling</a:t>
            </a:r>
          </a:p>
          <a:p>
            <a:pPr algn="r">
              <a:lnSpc>
                <a:spcPct val="92000"/>
              </a:lnSpc>
            </a:pPr>
            <a:endParaRPr lang="nl-NL" sz="4100" dirty="0">
              <a:solidFill>
                <a:schemeClr val="bg1">
                  <a:alpha val="50000"/>
                </a:schemeClr>
              </a:solidFill>
            </a:endParaRPr>
          </a:p>
          <a:p>
            <a:pPr algn="r">
              <a:lnSpc>
                <a:spcPct val="92000"/>
              </a:lnSpc>
            </a:pPr>
            <a:r>
              <a:rPr lang="nl-NL" sz="4100" dirty="0">
                <a:solidFill>
                  <a:schemeClr val="bg1">
                    <a:alpha val="50000"/>
                  </a:schemeClr>
                </a:solidFill>
              </a:rPr>
              <a:t>Infrastructuur</a:t>
            </a:r>
          </a:p>
          <a:p>
            <a:pPr algn="r">
              <a:lnSpc>
                <a:spcPct val="92000"/>
              </a:lnSpc>
            </a:pPr>
            <a:endParaRPr lang="nl-NL" sz="4100" dirty="0">
              <a:solidFill>
                <a:schemeClr val="bg1">
                  <a:alpha val="50000"/>
                </a:schemeClr>
              </a:solidFill>
            </a:endParaRPr>
          </a:p>
          <a:p>
            <a:pPr algn="r">
              <a:lnSpc>
                <a:spcPct val="92000"/>
              </a:lnSpc>
            </a:pPr>
            <a:r>
              <a:rPr lang="nl-NL" sz="4100" dirty="0">
                <a:solidFill>
                  <a:schemeClr val="bg1"/>
                </a:solidFill>
              </a:rPr>
              <a:t>Regie op stelsels</a:t>
            </a:r>
            <a:br>
              <a:rPr lang="nl-NL" sz="4100" dirty="0">
                <a:solidFill>
                  <a:schemeClr val="bg1"/>
                </a:solidFill>
              </a:rPr>
            </a:br>
            <a:r>
              <a:rPr lang="nl-NL" sz="4100" dirty="0">
                <a:solidFill>
                  <a:schemeClr val="bg1"/>
                </a:solidFill>
              </a:rPr>
              <a:t>en standaarden</a:t>
            </a:r>
          </a:p>
        </p:txBody>
      </p:sp>
      <p:sp>
        <p:nvSpPr>
          <p:cNvPr id="21" name="Oval 32">
            <a:extLst>
              <a:ext uri="{FF2B5EF4-FFF2-40B4-BE49-F238E27FC236}">
                <a16:creationId xmlns:a16="http://schemas.microsoft.com/office/drawing/2014/main" id="{68CE0245-68DB-1A4A-8D98-99B46DFA8902}"/>
              </a:ext>
            </a:extLst>
          </p:cNvPr>
          <p:cNvSpPr/>
          <p:nvPr userDrawn="1"/>
        </p:nvSpPr>
        <p:spPr>
          <a:xfrm>
            <a:off x="11812587" y="4292600"/>
            <a:ext cx="762001" cy="762001"/>
          </a:xfrm>
          <a:prstGeom prst="ellipse">
            <a:avLst/>
          </a:prstGeom>
          <a:solidFill>
            <a:schemeClr val="bg1">
              <a:alpha val="4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endParaRPr lang="en-NL" sz="1000" dirty="0">
              <a:solidFill>
                <a:schemeClr val="bg1"/>
              </a:solidFill>
              <a:latin typeface="Verdana"/>
            </a:endParaRPr>
          </a:p>
        </p:txBody>
      </p:sp>
      <p:sp>
        <p:nvSpPr>
          <p:cNvPr id="22" name="Oval 33">
            <a:extLst>
              <a:ext uri="{FF2B5EF4-FFF2-40B4-BE49-F238E27FC236}">
                <a16:creationId xmlns:a16="http://schemas.microsoft.com/office/drawing/2014/main" id="{66B4F271-362C-E54D-BE90-ABF13A84B978}"/>
              </a:ext>
            </a:extLst>
          </p:cNvPr>
          <p:cNvSpPr/>
          <p:nvPr userDrawn="1"/>
        </p:nvSpPr>
        <p:spPr>
          <a:xfrm>
            <a:off x="11812587" y="5444920"/>
            <a:ext cx="762001" cy="762001"/>
          </a:xfrm>
          <a:prstGeom prst="ellipse">
            <a:avLst/>
          </a:prstGeom>
          <a:solidFill>
            <a:schemeClr val="bg1">
              <a:alpha val="4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endParaRPr lang="en-NL" sz="1000" dirty="0">
              <a:solidFill>
                <a:schemeClr val="bg1"/>
              </a:solidFill>
              <a:latin typeface="Verdana"/>
            </a:endParaRPr>
          </a:p>
        </p:txBody>
      </p:sp>
      <p:sp>
        <p:nvSpPr>
          <p:cNvPr id="23" name="Oval 34">
            <a:extLst>
              <a:ext uri="{FF2B5EF4-FFF2-40B4-BE49-F238E27FC236}">
                <a16:creationId xmlns:a16="http://schemas.microsoft.com/office/drawing/2014/main" id="{3FE15843-AB95-C94D-80B8-CA2CDB10EF83}"/>
              </a:ext>
            </a:extLst>
          </p:cNvPr>
          <p:cNvSpPr/>
          <p:nvPr userDrawn="1"/>
        </p:nvSpPr>
        <p:spPr>
          <a:xfrm>
            <a:off x="11812586" y="6597168"/>
            <a:ext cx="762001" cy="762001"/>
          </a:xfrm>
          <a:prstGeom prst="ellipse">
            <a:avLst/>
          </a:prstGeom>
          <a:solidFill>
            <a:schemeClr val="bg1">
              <a:alpha val="4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endParaRPr lang="en-NL" sz="1000" dirty="0">
              <a:solidFill>
                <a:schemeClr val="bg1"/>
              </a:solidFill>
              <a:latin typeface="Verdana"/>
            </a:endParaRPr>
          </a:p>
        </p:txBody>
      </p:sp>
      <p:sp>
        <p:nvSpPr>
          <p:cNvPr id="24" name="Oval 35">
            <a:extLst>
              <a:ext uri="{FF2B5EF4-FFF2-40B4-BE49-F238E27FC236}">
                <a16:creationId xmlns:a16="http://schemas.microsoft.com/office/drawing/2014/main" id="{FBE77C11-D0B2-A74C-A7D6-15BB26E30987}"/>
              </a:ext>
            </a:extLst>
          </p:cNvPr>
          <p:cNvSpPr/>
          <p:nvPr userDrawn="1"/>
        </p:nvSpPr>
        <p:spPr>
          <a:xfrm>
            <a:off x="11811772" y="7749488"/>
            <a:ext cx="762001" cy="762001"/>
          </a:xfrm>
          <a:prstGeom prst="ellipse">
            <a:avLst/>
          </a:prstGeom>
          <a:solidFill>
            <a:schemeClr val="bg1">
              <a:alpha val="4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endParaRPr lang="en-NL" sz="1000" dirty="0">
              <a:solidFill>
                <a:schemeClr val="bg1"/>
              </a:solidFill>
              <a:latin typeface="Verdana"/>
            </a:endParaRPr>
          </a:p>
        </p:txBody>
      </p:sp>
      <p:sp>
        <p:nvSpPr>
          <p:cNvPr id="25" name="Oval 36">
            <a:extLst>
              <a:ext uri="{FF2B5EF4-FFF2-40B4-BE49-F238E27FC236}">
                <a16:creationId xmlns:a16="http://schemas.microsoft.com/office/drawing/2014/main" id="{6C849CAB-346F-494F-A6AF-9D06155C04F8}"/>
              </a:ext>
            </a:extLst>
          </p:cNvPr>
          <p:cNvSpPr/>
          <p:nvPr userDrawn="1"/>
        </p:nvSpPr>
        <p:spPr>
          <a:xfrm>
            <a:off x="11812586" y="8901736"/>
            <a:ext cx="762001" cy="762001"/>
          </a:xfrm>
          <a:prstGeom prst="ellipse">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endParaRPr lang="en-NL" sz="1000" dirty="0">
              <a:solidFill>
                <a:schemeClr val="bg1"/>
              </a:solidFill>
              <a:latin typeface="Verdana"/>
            </a:endParaRPr>
          </a:p>
        </p:txBody>
      </p:sp>
    </p:spTree>
    <p:extLst>
      <p:ext uri="{BB962C8B-B14F-4D97-AF65-F5344CB8AC3E}">
        <p14:creationId xmlns:p14="http://schemas.microsoft.com/office/powerpoint/2010/main" val="422412829"/>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7.5 RoSeS Tussenblad Donker Groen">
    <p:bg>
      <p:bgPr>
        <a:solidFill>
          <a:srgbClr val="27593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55837" y="3439355"/>
            <a:ext cx="19917447" cy="3995114"/>
          </a:xfrm>
        </p:spPr>
        <p:txBody>
          <a:bodyPr anchor="b">
            <a:normAutofit/>
          </a:bodyPr>
          <a:lstStyle>
            <a:lvl1pPr algn="ctr">
              <a:lnSpc>
                <a:spcPct val="100000"/>
              </a:lnSpc>
              <a:defRPr sz="8400">
                <a:solidFill>
                  <a:schemeClr val="bg1"/>
                </a:solidFill>
              </a:defRPr>
            </a:lvl1pPr>
          </a:lstStyle>
          <a:p>
            <a:r>
              <a:rPr lang="nl-NL" dirty="0"/>
              <a:t>Click </a:t>
            </a:r>
            <a:r>
              <a:rPr lang="nl-NL" dirty="0" err="1"/>
              <a:t>to</a:t>
            </a:r>
            <a:r>
              <a:rPr lang="nl-NL" dirty="0"/>
              <a:t> </a:t>
            </a:r>
            <a:r>
              <a:rPr lang="nl-NL" dirty="0" err="1"/>
              <a:t>edit</a:t>
            </a:r>
            <a:r>
              <a:rPr lang="nl-NL" dirty="0"/>
              <a:t> Master </a:t>
            </a:r>
            <a:r>
              <a:rPr lang="nl-NL" dirty="0" err="1"/>
              <a:t>title</a:t>
            </a:r>
            <a:r>
              <a:rPr lang="nl-NL" dirty="0"/>
              <a:t> </a:t>
            </a:r>
            <a:r>
              <a:rPr lang="nl-NL" dirty="0" err="1"/>
              <a:t>style</a:t>
            </a:r>
            <a:endParaRPr lang="nl-NL" dirty="0"/>
          </a:p>
        </p:txBody>
      </p:sp>
      <p:sp>
        <p:nvSpPr>
          <p:cNvPr id="4" name="Tekstvak 3">
            <a:extLst>
              <a:ext uri="{FF2B5EF4-FFF2-40B4-BE49-F238E27FC236}">
                <a16:creationId xmlns:a16="http://schemas.microsoft.com/office/drawing/2014/main" id="{35CA31EA-DB7A-4D23-BFD2-CB6577085181}"/>
              </a:ext>
            </a:extLst>
          </p:cNvPr>
          <p:cNvSpPr txBox="1"/>
          <p:nvPr userDrawn="1"/>
        </p:nvSpPr>
        <p:spPr>
          <a:xfrm>
            <a:off x="12861697" y="10802400"/>
            <a:ext cx="8070575" cy="763200"/>
          </a:xfrm>
          <a:prstGeom prst="rect">
            <a:avLst/>
          </a:prstGeom>
          <a:noFill/>
        </p:spPr>
        <p:txBody>
          <a:bodyPr wrap="square" rtlCol="0" anchor="ctr">
            <a:noAutofit/>
          </a:bodyPr>
          <a:lstStyle/>
          <a:p>
            <a:pPr algn="l"/>
            <a:r>
              <a:rPr lang="nl-NL" sz="2600" b="1" dirty="0">
                <a:solidFill>
                  <a:schemeClr val="bg1"/>
                </a:solidFill>
              </a:rPr>
              <a:t>Regie op stelsels en standaarden</a:t>
            </a:r>
          </a:p>
        </p:txBody>
      </p:sp>
      <p:pic>
        <p:nvPicPr>
          <p:cNvPr id="6" name="Logo">
            <a:extLst>
              <a:ext uri="{FF2B5EF4-FFF2-40B4-BE49-F238E27FC236}">
                <a16:creationId xmlns:a16="http://schemas.microsoft.com/office/drawing/2014/main" id="{C1258A58-5CCE-4F6F-B3CF-DC888064F92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709387" y="-1"/>
            <a:ext cx="968400" cy="2408258"/>
          </a:xfrm>
          <a:prstGeom prst="rect">
            <a:avLst/>
          </a:prstGeom>
        </p:spPr>
      </p:pic>
      <p:sp>
        <p:nvSpPr>
          <p:cNvPr id="10" name="Rechthoek 9">
            <a:extLst>
              <a:ext uri="{FF2B5EF4-FFF2-40B4-BE49-F238E27FC236}">
                <a16:creationId xmlns:a16="http://schemas.microsoft.com/office/drawing/2014/main" id="{0811765C-CAE6-B14F-A579-DA3EA0A88197}"/>
              </a:ext>
            </a:extLst>
          </p:cNvPr>
          <p:cNvSpPr/>
          <p:nvPr userDrawn="1"/>
        </p:nvSpPr>
        <p:spPr>
          <a:xfrm>
            <a:off x="11811987" y="11182471"/>
            <a:ext cx="763200" cy="2533529"/>
          </a:xfrm>
          <a:prstGeom prst="rect">
            <a:avLst/>
          </a:prstGeom>
          <a:solidFill>
            <a:srgbClr val="D4DED7">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pic>
        <p:nvPicPr>
          <p:cNvPr id="9" name="Afbeelding 8">
            <a:extLst>
              <a:ext uri="{FF2B5EF4-FFF2-40B4-BE49-F238E27FC236}">
                <a16:creationId xmlns:a16="http://schemas.microsoft.com/office/drawing/2014/main" id="{1CB76A40-450F-4A40-A8EF-8D07EC03B407}"/>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1811987" y="10802400"/>
            <a:ext cx="763200" cy="763200"/>
          </a:xfrm>
          <a:prstGeom prst="rect">
            <a:avLst/>
          </a:prstGeom>
        </p:spPr>
      </p:pic>
      <p:pic>
        <p:nvPicPr>
          <p:cNvPr id="5" name="Picture 4">
            <a:extLst>
              <a:ext uri="{FF2B5EF4-FFF2-40B4-BE49-F238E27FC236}">
                <a16:creationId xmlns:a16="http://schemas.microsoft.com/office/drawing/2014/main" id="{F178F75B-327E-CC02-754A-7EBF7DFC5F68}"/>
              </a:ext>
            </a:extLst>
          </p:cNvPr>
          <p:cNvPicPr>
            <a:picLocks noChangeAspect="1"/>
          </p:cNvPicPr>
          <p:nvPr userDrawn="1"/>
        </p:nvPicPr>
        <p:blipFill>
          <a:blip r:embed="rId5"/>
          <a:stretch>
            <a:fillRect/>
          </a:stretch>
        </p:blipFill>
        <p:spPr>
          <a:xfrm>
            <a:off x="11811987" y="10800871"/>
            <a:ext cx="763200" cy="763200"/>
          </a:xfrm>
          <a:prstGeom prst="rect">
            <a:avLst/>
          </a:prstGeom>
        </p:spPr>
      </p:pic>
    </p:spTree>
    <p:extLst>
      <p:ext uri="{BB962C8B-B14F-4D97-AF65-F5344CB8AC3E}">
        <p14:creationId xmlns:p14="http://schemas.microsoft.com/office/powerpoint/2010/main" val="1084932221"/>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7.6 RoSeS Tussenblad Licht Donker Groen">
    <p:bg>
      <p:bgPr>
        <a:solidFill>
          <a:srgbClr val="D4DED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55837" y="3439355"/>
            <a:ext cx="19917447" cy="3995114"/>
          </a:xfrm>
        </p:spPr>
        <p:txBody>
          <a:bodyPr anchor="b">
            <a:normAutofit/>
          </a:bodyPr>
          <a:lstStyle>
            <a:lvl1pPr algn="ctr">
              <a:lnSpc>
                <a:spcPct val="100000"/>
              </a:lnSpc>
              <a:defRPr sz="8400">
                <a:solidFill>
                  <a:schemeClr val="tx1"/>
                </a:solidFill>
              </a:defRPr>
            </a:lvl1pPr>
          </a:lstStyle>
          <a:p>
            <a:r>
              <a:rPr lang="nl-NL" dirty="0"/>
              <a:t>Click </a:t>
            </a:r>
            <a:r>
              <a:rPr lang="nl-NL" dirty="0" err="1"/>
              <a:t>to</a:t>
            </a:r>
            <a:r>
              <a:rPr lang="nl-NL" dirty="0"/>
              <a:t> </a:t>
            </a:r>
            <a:r>
              <a:rPr lang="nl-NL" dirty="0" err="1"/>
              <a:t>edit</a:t>
            </a:r>
            <a:r>
              <a:rPr lang="nl-NL" dirty="0"/>
              <a:t> Master </a:t>
            </a:r>
            <a:r>
              <a:rPr lang="nl-NL" dirty="0" err="1"/>
              <a:t>title</a:t>
            </a:r>
            <a:r>
              <a:rPr lang="nl-NL" dirty="0"/>
              <a:t> </a:t>
            </a:r>
            <a:r>
              <a:rPr lang="nl-NL" dirty="0" err="1"/>
              <a:t>style</a:t>
            </a:r>
            <a:endParaRPr lang="nl-NL" dirty="0"/>
          </a:p>
        </p:txBody>
      </p:sp>
      <p:pic>
        <p:nvPicPr>
          <p:cNvPr id="6" name="Logo">
            <a:extLst>
              <a:ext uri="{FF2B5EF4-FFF2-40B4-BE49-F238E27FC236}">
                <a16:creationId xmlns:a16="http://schemas.microsoft.com/office/drawing/2014/main" id="{C1258A58-5CCE-4F6F-B3CF-DC888064F92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709387" y="-1"/>
            <a:ext cx="968400" cy="2408258"/>
          </a:xfrm>
          <a:prstGeom prst="rect">
            <a:avLst/>
          </a:prstGeom>
        </p:spPr>
      </p:pic>
      <p:sp>
        <p:nvSpPr>
          <p:cNvPr id="8" name="Tekstvak 7">
            <a:extLst>
              <a:ext uri="{FF2B5EF4-FFF2-40B4-BE49-F238E27FC236}">
                <a16:creationId xmlns:a16="http://schemas.microsoft.com/office/drawing/2014/main" id="{B6409286-E4AB-AB41-9C8D-E6F3AFEFDB95}"/>
              </a:ext>
            </a:extLst>
          </p:cNvPr>
          <p:cNvSpPr txBox="1"/>
          <p:nvPr userDrawn="1"/>
        </p:nvSpPr>
        <p:spPr>
          <a:xfrm>
            <a:off x="12861697" y="10802400"/>
            <a:ext cx="8070575" cy="763200"/>
          </a:xfrm>
          <a:prstGeom prst="rect">
            <a:avLst/>
          </a:prstGeom>
          <a:noFill/>
        </p:spPr>
        <p:txBody>
          <a:bodyPr wrap="square" rtlCol="0" anchor="ctr">
            <a:noAutofit/>
          </a:bodyPr>
          <a:lstStyle/>
          <a:p>
            <a:pPr algn="l"/>
            <a:r>
              <a:rPr lang="nl-NL" sz="2600" b="1" dirty="0">
                <a:solidFill>
                  <a:schemeClr val="tx1"/>
                </a:solidFill>
              </a:rPr>
              <a:t>Regie op stelsels en standaarden</a:t>
            </a:r>
          </a:p>
        </p:txBody>
      </p:sp>
      <p:sp>
        <p:nvSpPr>
          <p:cNvPr id="9" name="Rechthoek 8">
            <a:extLst>
              <a:ext uri="{FF2B5EF4-FFF2-40B4-BE49-F238E27FC236}">
                <a16:creationId xmlns:a16="http://schemas.microsoft.com/office/drawing/2014/main" id="{01132E7E-094D-CB4D-B255-37D2C5B3D2D9}"/>
              </a:ext>
            </a:extLst>
          </p:cNvPr>
          <p:cNvSpPr/>
          <p:nvPr userDrawn="1"/>
        </p:nvSpPr>
        <p:spPr>
          <a:xfrm>
            <a:off x="11811987" y="11188297"/>
            <a:ext cx="763200" cy="2527704"/>
          </a:xfrm>
          <a:prstGeom prst="rect">
            <a:avLst/>
          </a:prstGeom>
          <a:solidFill>
            <a:srgbClr val="275937">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pic>
        <p:nvPicPr>
          <p:cNvPr id="13" name="Afbeelding 12">
            <a:extLst>
              <a:ext uri="{FF2B5EF4-FFF2-40B4-BE49-F238E27FC236}">
                <a16:creationId xmlns:a16="http://schemas.microsoft.com/office/drawing/2014/main" id="{719A8832-6331-5F43-90F6-8707788279C8}"/>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1811987" y="10802400"/>
            <a:ext cx="763200" cy="763200"/>
          </a:xfrm>
          <a:prstGeom prst="rect">
            <a:avLst/>
          </a:prstGeom>
        </p:spPr>
      </p:pic>
      <p:pic>
        <p:nvPicPr>
          <p:cNvPr id="4" name="Picture 3">
            <a:extLst>
              <a:ext uri="{FF2B5EF4-FFF2-40B4-BE49-F238E27FC236}">
                <a16:creationId xmlns:a16="http://schemas.microsoft.com/office/drawing/2014/main" id="{67E4BA05-B81B-2FEE-E414-4A8F23651F30}"/>
              </a:ext>
            </a:extLst>
          </p:cNvPr>
          <p:cNvPicPr>
            <a:picLocks noChangeAspect="1"/>
          </p:cNvPicPr>
          <p:nvPr userDrawn="1"/>
        </p:nvPicPr>
        <p:blipFill>
          <a:blip r:embed="rId5"/>
          <a:stretch>
            <a:fillRect/>
          </a:stretch>
        </p:blipFill>
        <p:spPr>
          <a:xfrm>
            <a:off x="11811987" y="10802643"/>
            <a:ext cx="763200" cy="763200"/>
          </a:xfrm>
          <a:prstGeom prst="rect">
            <a:avLst/>
          </a:prstGeom>
        </p:spPr>
      </p:pic>
    </p:spTree>
    <p:extLst>
      <p:ext uri="{BB962C8B-B14F-4D97-AF65-F5344CB8AC3E}">
        <p14:creationId xmlns:p14="http://schemas.microsoft.com/office/powerpoint/2010/main" val="711175762"/>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7.7 RoSeS Beeld links - Tekst rechts">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r>
              <a:rPr lang="nl-NL"/>
              <a:t>26 augustus 2021</a:t>
            </a:r>
            <a:endParaRPr lang="nl-NL" dirty="0"/>
          </a:p>
        </p:txBody>
      </p:sp>
      <p:sp>
        <p:nvSpPr>
          <p:cNvPr id="7" name="Slide Number Placeholder 6"/>
          <p:cNvSpPr>
            <a:spLocks noGrp="1"/>
          </p:cNvSpPr>
          <p:nvPr>
            <p:ph type="sldNum" sz="quarter" idx="12"/>
          </p:nvPr>
        </p:nvSpPr>
        <p:spPr/>
        <p:txBody>
          <a:bodyPr/>
          <a:lstStyle/>
          <a:p>
            <a:fld id="{58A012CB-14D3-4B29-B9BE-EBD198EAE235}" type="slidenum">
              <a:rPr lang="nl-NL" smtClean="0"/>
              <a:t>‹nr.›</a:t>
            </a:fld>
            <a:endParaRPr lang="nl-NL" dirty="0"/>
          </a:p>
        </p:txBody>
      </p:sp>
      <p:sp>
        <p:nvSpPr>
          <p:cNvPr id="23" name="Picture Placeholder 22">
            <a:extLst>
              <a:ext uri="{FF2B5EF4-FFF2-40B4-BE49-F238E27FC236}">
                <a16:creationId xmlns:a16="http://schemas.microsoft.com/office/drawing/2014/main" id="{A636F92F-B88A-4976-9DCD-56BF05853CFB}"/>
              </a:ext>
            </a:extLst>
          </p:cNvPr>
          <p:cNvSpPr>
            <a:spLocks noGrp="1"/>
          </p:cNvSpPr>
          <p:nvPr>
            <p:ph type="pic" sz="quarter" idx="13"/>
          </p:nvPr>
        </p:nvSpPr>
        <p:spPr>
          <a:xfrm>
            <a:off x="0" y="0"/>
            <a:ext cx="12193588" cy="13716000"/>
          </a:xfrm>
          <a:custGeom>
            <a:avLst/>
            <a:gdLst>
              <a:gd name="connsiteX0" fmla="*/ 0 w 12193588"/>
              <a:gd name="connsiteY0" fmla="*/ 0 h 13716000"/>
              <a:gd name="connsiteX1" fmla="*/ 11711187 w 12193588"/>
              <a:gd name="connsiteY1" fmla="*/ 0 h 13716000"/>
              <a:gd name="connsiteX2" fmla="*/ 11711187 w 12193588"/>
              <a:gd name="connsiteY2" fmla="*/ 1923292 h 13716000"/>
              <a:gd name="connsiteX3" fmla="*/ 12193588 w 12193588"/>
              <a:gd name="connsiteY3" fmla="*/ 1923292 h 13716000"/>
              <a:gd name="connsiteX4" fmla="*/ 12193588 w 12193588"/>
              <a:gd name="connsiteY4" fmla="*/ 13716000 h 13716000"/>
              <a:gd name="connsiteX5" fmla="*/ 0 w 12193588"/>
              <a:gd name="connsiteY5" fmla="*/ 13716000 h 1371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3588" h="13716000">
                <a:moveTo>
                  <a:pt x="0" y="0"/>
                </a:moveTo>
                <a:lnTo>
                  <a:pt x="11711187" y="0"/>
                </a:lnTo>
                <a:lnTo>
                  <a:pt x="11711187" y="1923292"/>
                </a:lnTo>
                <a:lnTo>
                  <a:pt x="12193588" y="1923292"/>
                </a:lnTo>
                <a:lnTo>
                  <a:pt x="12193588" y="13716000"/>
                </a:lnTo>
                <a:lnTo>
                  <a:pt x="0" y="13716000"/>
                </a:lnTo>
                <a:close/>
              </a:path>
            </a:pathLst>
          </a:custGeom>
        </p:spPr>
        <p:txBody>
          <a:bodyPr wrap="square">
            <a:noAutofit/>
          </a:bodyPr>
          <a:lstStyle/>
          <a:p>
            <a:endParaRPr lang="en-GB"/>
          </a:p>
        </p:txBody>
      </p:sp>
      <p:pic>
        <p:nvPicPr>
          <p:cNvPr id="10" name="Logo">
            <a:extLst>
              <a:ext uri="{FF2B5EF4-FFF2-40B4-BE49-F238E27FC236}">
                <a16:creationId xmlns:a16="http://schemas.microsoft.com/office/drawing/2014/main" id="{163B7D6E-8CAC-4E8F-8228-1980ED8F9DD5}"/>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709387" y="-1"/>
            <a:ext cx="968400" cy="2408258"/>
          </a:xfrm>
          <a:prstGeom prst="rect">
            <a:avLst/>
          </a:prstGeom>
        </p:spPr>
      </p:pic>
      <p:cxnSp>
        <p:nvCxnSpPr>
          <p:cNvPr id="11" name="Straight Connector 11">
            <a:extLst>
              <a:ext uri="{FF2B5EF4-FFF2-40B4-BE49-F238E27FC236}">
                <a16:creationId xmlns:a16="http://schemas.microsoft.com/office/drawing/2014/main" id="{145D4932-4C1C-344A-AAFC-C7FC6F5F0224}"/>
              </a:ext>
            </a:extLst>
          </p:cNvPr>
          <p:cNvCxnSpPr>
            <a:cxnSpLocks/>
          </p:cNvCxnSpPr>
          <p:nvPr userDrawn="1"/>
        </p:nvCxnSpPr>
        <p:spPr>
          <a:xfrm>
            <a:off x="12923112" y="3295650"/>
            <a:ext cx="10115308" cy="0"/>
          </a:xfrm>
          <a:prstGeom prst="line">
            <a:avLst/>
          </a:prstGeom>
          <a:ln w="38100">
            <a:solidFill>
              <a:srgbClr val="275937"/>
            </a:solidFill>
          </a:ln>
        </p:spPr>
        <p:style>
          <a:lnRef idx="1">
            <a:schemeClr val="accent1"/>
          </a:lnRef>
          <a:fillRef idx="0">
            <a:schemeClr val="accent1"/>
          </a:fillRef>
          <a:effectRef idx="0">
            <a:schemeClr val="accent1"/>
          </a:effectRef>
          <a:fontRef idx="minor">
            <a:schemeClr val="tx1"/>
          </a:fontRef>
        </p:style>
      </p:cxnSp>
      <p:sp>
        <p:nvSpPr>
          <p:cNvPr id="13" name="Text Placeholder 13">
            <a:extLst>
              <a:ext uri="{FF2B5EF4-FFF2-40B4-BE49-F238E27FC236}">
                <a16:creationId xmlns:a16="http://schemas.microsoft.com/office/drawing/2014/main" id="{9ED20225-93F0-0E42-80ED-7BBBF0D4584D}"/>
              </a:ext>
            </a:extLst>
          </p:cNvPr>
          <p:cNvSpPr>
            <a:spLocks noGrp="1"/>
          </p:cNvSpPr>
          <p:nvPr>
            <p:ph type="body" sz="quarter" idx="14" hasCustomPrompt="1"/>
          </p:nvPr>
        </p:nvSpPr>
        <p:spPr>
          <a:xfrm>
            <a:off x="12933600" y="1725613"/>
            <a:ext cx="10104820" cy="1292400"/>
          </a:xfrm>
        </p:spPr>
        <p:txBody>
          <a:bodyPr anchor="b">
            <a:noAutofit/>
          </a:bodyPr>
          <a:lstStyle>
            <a:lvl1pPr marL="0" indent="0">
              <a:lnSpc>
                <a:spcPct val="90000"/>
              </a:lnSpc>
              <a:buFont typeface="Arial" panose="020B0604020202020204" pitchFamily="34" charset="0"/>
              <a:buNone/>
              <a:defRPr sz="4800" b="1">
                <a:solidFill>
                  <a:schemeClr val="tx2"/>
                </a:solidFill>
              </a:defRPr>
            </a:lvl1pPr>
            <a:lvl2pPr marL="0" indent="0">
              <a:lnSpc>
                <a:spcPct val="90000"/>
              </a:lnSpc>
              <a:buFont typeface="Arial" panose="020B0604020202020204" pitchFamily="34" charset="0"/>
              <a:buNone/>
              <a:defRPr sz="6400" b="1">
                <a:solidFill>
                  <a:schemeClr val="tx2"/>
                </a:solidFill>
              </a:defRPr>
            </a:lvl2pPr>
            <a:lvl3pPr marL="0" indent="0">
              <a:lnSpc>
                <a:spcPct val="90000"/>
              </a:lnSpc>
              <a:buFont typeface="Arial" panose="020B0604020202020204" pitchFamily="34" charset="0"/>
              <a:buNone/>
              <a:defRPr sz="6400" b="1">
                <a:solidFill>
                  <a:schemeClr val="tx2"/>
                </a:solidFill>
              </a:defRPr>
            </a:lvl3pPr>
            <a:lvl4pPr marL="0" indent="0">
              <a:lnSpc>
                <a:spcPct val="90000"/>
              </a:lnSpc>
              <a:buNone/>
              <a:defRPr sz="6400" b="1">
                <a:solidFill>
                  <a:schemeClr val="tx2"/>
                </a:solidFill>
              </a:defRPr>
            </a:lvl4pPr>
            <a:lvl5pPr marL="360000" indent="0">
              <a:lnSpc>
                <a:spcPct val="90000"/>
              </a:lnSpc>
              <a:buNone/>
              <a:defRPr sz="6400" b="1">
                <a:solidFill>
                  <a:schemeClr val="tx2"/>
                </a:solidFill>
              </a:defRPr>
            </a:lvl5pPr>
          </a:lstStyle>
          <a:p>
            <a:pPr lvl="0"/>
            <a:r>
              <a:rPr lang="nl-NL" dirty="0"/>
              <a:t>Kolom titel</a:t>
            </a:r>
          </a:p>
        </p:txBody>
      </p:sp>
      <p:sp>
        <p:nvSpPr>
          <p:cNvPr id="14" name="Text Placeholder 15">
            <a:extLst>
              <a:ext uri="{FF2B5EF4-FFF2-40B4-BE49-F238E27FC236}">
                <a16:creationId xmlns:a16="http://schemas.microsoft.com/office/drawing/2014/main" id="{922009D3-1EBC-B24F-91B2-CBF19B6854C5}"/>
              </a:ext>
            </a:extLst>
          </p:cNvPr>
          <p:cNvSpPr>
            <a:spLocks noGrp="1"/>
          </p:cNvSpPr>
          <p:nvPr>
            <p:ph type="body" sz="quarter" idx="15" hasCustomPrompt="1"/>
          </p:nvPr>
        </p:nvSpPr>
        <p:spPr>
          <a:xfrm>
            <a:off x="12933600" y="3726000"/>
            <a:ext cx="10115308" cy="8702675"/>
          </a:xfrm>
        </p:spPr>
        <p:txBody>
          <a:bodyPr/>
          <a:lstStyle/>
          <a:p>
            <a:pPr lvl="0"/>
            <a:r>
              <a:rPr lang="nl-NL" dirty="0"/>
              <a:t>Click </a:t>
            </a:r>
            <a:r>
              <a:rPr lang="nl-NL" dirty="0" err="1"/>
              <a:t>to</a:t>
            </a:r>
            <a:r>
              <a:rPr lang="nl-NL" dirty="0"/>
              <a:t> </a:t>
            </a:r>
            <a:r>
              <a:rPr lang="nl-NL" dirty="0" err="1"/>
              <a:t>edit</a:t>
            </a:r>
            <a:r>
              <a:rPr lang="nl-NL" dirty="0"/>
              <a:t> Master </a:t>
            </a:r>
            <a:r>
              <a:rPr lang="nl-NL" dirty="0" err="1"/>
              <a:t>text</a:t>
            </a:r>
            <a:r>
              <a:rPr lang="nl-NL" dirty="0"/>
              <a:t> </a:t>
            </a:r>
            <a:r>
              <a:rPr lang="nl-NL" dirty="0" err="1"/>
              <a:t>styles</a:t>
            </a:r>
            <a:endParaRPr lang="nl-NL" dirty="0"/>
          </a:p>
          <a:p>
            <a:pPr lvl="1"/>
            <a:r>
              <a:rPr lang="nl-NL" dirty="0"/>
              <a:t>Second level</a:t>
            </a:r>
          </a:p>
          <a:p>
            <a:pPr lvl="2"/>
            <a:r>
              <a:rPr lang="nl-NL" dirty="0" err="1"/>
              <a:t>Third</a:t>
            </a:r>
            <a:r>
              <a:rPr lang="nl-NL" dirty="0"/>
              <a:t> level</a:t>
            </a:r>
          </a:p>
          <a:p>
            <a:pPr lvl="3"/>
            <a:r>
              <a:rPr lang="nl-NL" dirty="0" err="1"/>
              <a:t>Fourth</a:t>
            </a:r>
            <a:r>
              <a:rPr lang="nl-NL" dirty="0"/>
              <a:t> level</a:t>
            </a:r>
          </a:p>
          <a:p>
            <a:pPr lvl="4"/>
            <a:r>
              <a:rPr lang="nl-NL" dirty="0" err="1"/>
              <a:t>Fifth</a:t>
            </a:r>
            <a:r>
              <a:rPr lang="nl-NL" dirty="0"/>
              <a:t> level</a:t>
            </a:r>
          </a:p>
        </p:txBody>
      </p:sp>
      <p:pic>
        <p:nvPicPr>
          <p:cNvPr id="12" name="Graphic 11">
            <a:extLst>
              <a:ext uri="{FF2B5EF4-FFF2-40B4-BE49-F238E27FC236}">
                <a16:creationId xmlns:a16="http://schemas.microsoft.com/office/drawing/2014/main" id="{C29EF954-25EC-D84F-BA2C-80D04516C6F1}"/>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6315975" y="464400"/>
            <a:ext cx="8071200" cy="951792"/>
          </a:xfrm>
          <a:prstGeom prst="rect">
            <a:avLst/>
          </a:prstGeom>
        </p:spPr>
      </p:pic>
      <p:sp>
        <p:nvSpPr>
          <p:cNvPr id="17" name="Tekstvak 16">
            <a:extLst>
              <a:ext uri="{FF2B5EF4-FFF2-40B4-BE49-F238E27FC236}">
                <a16:creationId xmlns:a16="http://schemas.microsoft.com/office/drawing/2014/main" id="{A04687F6-5194-EF46-BBDB-73FD99C4900B}"/>
              </a:ext>
            </a:extLst>
          </p:cNvPr>
          <p:cNvSpPr txBox="1"/>
          <p:nvPr userDrawn="1"/>
        </p:nvSpPr>
        <p:spPr>
          <a:xfrm>
            <a:off x="17701246" y="547085"/>
            <a:ext cx="6345527" cy="728663"/>
          </a:xfrm>
          <a:prstGeom prst="rect">
            <a:avLst/>
          </a:prstGeom>
          <a:noFill/>
        </p:spPr>
        <p:txBody>
          <a:bodyPr wrap="square" rtlCol="0" anchor="ctr">
            <a:noAutofit/>
          </a:bodyPr>
          <a:lstStyle/>
          <a:p>
            <a:pPr algn="l"/>
            <a:r>
              <a:rPr lang="nl-NL" sz="2600" b="1" dirty="0"/>
              <a:t>Regie op stelsels en standaarden</a:t>
            </a:r>
          </a:p>
        </p:txBody>
      </p:sp>
      <p:pic>
        <p:nvPicPr>
          <p:cNvPr id="2" name="Picture 1">
            <a:extLst>
              <a:ext uri="{FF2B5EF4-FFF2-40B4-BE49-F238E27FC236}">
                <a16:creationId xmlns:a16="http://schemas.microsoft.com/office/drawing/2014/main" id="{D29598D9-7446-9D6A-66A7-C41A84CF9C10}"/>
              </a:ext>
            </a:extLst>
          </p:cNvPr>
          <p:cNvPicPr>
            <a:picLocks noChangeAspect="1"/>
          </p:cNvPicPr>
          <p:nvPr userDrawn="1"/>
        </p:nvPicPr>
        <p:blipFill>
          <a:blip r:embed="rId6"/>
          <a:stretch>
            <a:fillRect/>
          </a:stretch>
        </p:blipFill>
        <p:spPr>
          <a:xfrm>
            <a:off x="16315973" y="464400"/>
            <a:ext cx="968400" cy="968400"/>
          </a:xfrm>
          <a:prstGeom prst="rect">
            <a:avLst/>
          </a:prstGeom>
        </p:spPr>
      </p:pic>
    </p:spTree>
    <p:extLst>
      <p:ext uri="{BB962C8B-B14F-4D97-AF65-F5344CB8AC3E}">
        <p14:creationId xmlns:p14="http://schemas.microsoft.com/office/powerpoint/2010/main" val="2975345178"/>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7.8 RoSeS visual links - Tekst rechts">
    <p:spTree>
      <p:nvGrpSpPr>
        <p:cNvPr id="1" name=""/>
        <p:cNvGrpSpPr/>
        <p:nvPr/>
      </p:nvGrpSpPr>
      <p:grpSpPr>
        <a:xfrm>
          <a:off x="0" y="0"/>
          <a:ext cx="0" cy="0"/>
          <a:chOff x="0" y="0"/>
          <a:chExt cx="0" cy="0"/>
        </a:xfrm>
      </p:grpSpPr>
      <p:sp>
        <p:nvSpPr>
          <p:cNvPr id="12" name="Rectangle 3">
            <a:extLst>
              <a:ext uri="{FF2B5EF4-FFF2-40B4-BE49-F238E27FC236}">
                <a16:creationId xmlns:a16="http://schemas.microsoft.com/office/drawing/2014/main" id="{D8575709-26E5-0C46-9B96-20652798B6DD}"/>
              </a:ext>
            </a:extLst>
          </p:cNvPr>
          <p:cNvSpPr/>
          <p:nvPr userDrawn="1"/>
        </p:nvSpPr>
        <p:spPr>
          <a:xfrm>
            <a:off x="0" y="0"/>
            <a:ext cx="12193587" cy="13716000"/>
          </a:xfrm>
          <a:prstGeom prst="rect">
            <a:avLst/>
          </a:prstGeom>
          <a:solidFill>
            <a:srgbClr val="2759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pic>
        <p:nvPicPr>
          <p:cNvPr id="15" name="Graphic 14">
            <a:extLst>
              <a:ext uri="{FF2B5EF4-FFF2-40B4-BE49-F238E27FC236}">
                <a16:creationId xmlns:a16="http://schemas.microsoft.com/office/drawing/2014/main" id="{857760E4-39FF-5644-805E-0C00EE1CC666}"/>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897011" y="3352801"/>
            <a:ext cx="8458304" cy="7029450"/>
          </a:xfrm>
          <a:prstGeom prst="rect">
            <a:avLst/>
          </a:prstGeom>
        </p:spPr>
      </p:pic>
      <p:sp>
        <p:nvSpPr>
          <p:cNvPr id="5" name="Date Placeholder 4"/>
          <p:cNvSpPr>
            <a:spLocks noGrp="1"/>
          </p:cNvSpPr>
          <p:nvPr>
            <p:ph type="dt" sz="half" idx="10"/>
          </p:nvPr>
        </p:nvSpPr>
        <p:spPr/>
        <p:txBody>
          <a:bodyPr/>
          <a:lstStyle/>
          <a:p>
            <a:r>
              <a:rPr lang="nl-NL"/>
              <a:t>26 augustus 2021</a:t>
            </a:r>
            <a:endParaRPr lang="nl-NL" dirty="0"/>
          </a:p>
        </p:txBody>
      </p:sp>
      <p:sp>
        <p:nvSpPr>
          <p:cNvPr id="7" name="Slide Number Placeholder 6"/>
          <p:cNvSpPr>
            <a:spLocks noGrp="1"/>
          </p:cNvSpPr>
          <p:nvPr>
            <p:ph type="sldNum" sz="quarter" idx="12"/>
          </p:nvPr>
        </p:nvSpPr>
        <p:spPr/>
        <p:txBody>
          <a:bodyPr/>
          <a:lstStyle/>
          <a:p>
            <a:fld id="{58A012CB-14D3-4B29-B9BE-EBD198EAE235}" type="slidenum">
              <a:rPr lang="nl-NL" smtClean="0"/>
              <a:t>‹nr.›</a:t>
            </a:fld>
            <a:endParaRPr lang="nl-NL" dirty="0"/>
          </a:p>
        </p:txBody>
      </p:sp>
      <p:pic>
        <p:nvPicPr>
          <p:cNvPr id="10" name="Logo">
            <a:extLst>
              <a:ext uri="{FF2B5EF4-FFF2-40B4-BE49-F238E27FC236}">
                <a16:creationId xmlns:a16="http://schemas.microsoft.com/office/drawing/2014/main" id="{163B7D6E-8CAC-4E8F-8228-1980ED8F9DD5}"/>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709387" y="-1"/>
            <a:ext cx="968400" cy="2408258"/>
          </a:xfrm>
          <a:prstGeom prst="rect">
            <a:avLst/>
          </a:prstGeom>
        </p:spPr>
      </p:pic>
      <p:cxnSp>
        <p:nvCxnSpPr>
          <p:cNvPr id="11" name="Straight Connector 11">
            <a:extLst>
              <a:ext uri="{FF2B5EF4-FFF2-40B4-BE49-F238E27FC236}">
                <a16:creationId xmlns:a16="http://schemas.microsoft.com/office/drawing/2014/main" id="{145D4932-4C1C-344A-AAFC-C7FC6F5F0224}"/>
              </a:ext>
            </a:extLst>
          </p:cNvPr>
          <p:cNvCxnSpPr>
            <a:cxnSpLocks/>
          </p:cNvCxnSpPr>
          <p:nvPr userDrawn="1"/>
        </p:nvCxnSpPr>
        <p:spPr>
          <a:xfrm>
            <a:off x="12923112" y="3295650"/>
            <a:ext cx="10115308" cy="0"/>
          </a:xfrm>
          <a:prstGeom prst="line">
            <a:avLst/>
          </a:prstGeom>
          <a:ln w="38100">
            <a:solidFill>
              <a:srgbClr val="275937"/>
            </a:solidFill>
          </a:ln>
        </p:spPr>
        <p:style>
          <a:lnRef idx="1">
            <a:schemeClr val="accent1"/>
          </a:lnRef>
          <a:fillRef idx="0">
            <a:schemeClr val="accent1"/>
          </a:fillRef>
          <a:effectRef idx="0">
            <a:schemeClr val="accent1"/>
          </a:effectRef>
          <a:fontRef idx="minor">
            <a:schemeClr val="tx1"/>
          </a:fontRef>
        </p:style>
      </p:cxnSp>
      <p:sp>
        <p:nvSpPr>
          <p:cNvPr id="13" name="Text Placeholder 13">
            <a:extLst>
              <a:ext uri="{FF2B5EF4-FFF2-40B4-BE49-F238E27FC236}">
                <a16:creationId xmlns:a16="http://schemas.microsoft.com/office/drawing/2014/main" id="{9ED20225-93F0-0E42-80ED-7BBBF0D4584D}"/>
              </a:ext>
            </a:extLst>
          </p:cNvPr>
          <p:cNvSpPr>
            <a:spLocks noGrp="1"/>
          </p:cNvSpPr>
          <p:nvPr>
            <p:ph type="body" sz="quarter" idx="14" hasCustomPrompt="1"/>
          </p:nvPr>
        </p:nvSpPr>
        <p:spPr>
          <a:xfrm>
            <a:off x="12933600" y="1725613"/>
            <a:ext cx="10104820" cy="1292400"/>
          </a:xfrm>
        </p:spPr>
        <p:txBody>
          <a:bodyPr anchor="b">
            <a:noAutofit/>
          </a:bodyPr>
          <a:lstStyle>
            <a:lvl1pPr marL="0" indent="0">
              <a:lnSpc>
                <a:spcPct val="90000"/>
              </a:lnSpc>
              <a:buFont typeface="Arial" panose="020B0604020202020204" pitchFamily="34" charset="0"/>
              <a:buNone/>
              <a:defRPr sz="4800" b="1">
                <a:solidFill>
                  <a:schemeClr val="tx2"/>
                </a:solidFill>
              </a:defRPr>
            </a:lvl1pPr>
            <a:lvl2pPr marL="0" indent="0">
              <a:lnSpc>
                <a:spcPct val="90000"/>
              </a:lnSpc>
              <a:buFont typeface="Arial" panose="020B0604020202020204" pitchFamily="34" charset="0"/>
              <a:buNone/>
              <a:defRPr sz="6400" b="1">
                <a:solidFill>
                  <a:schemeClr val="tx2"/>
                </a:solidFill>
              </a:defRPr>
            </a:lvl2pPr>
            <a:lvl3pPr marL="0" indent="0">
              <a:lnSpc>
                <a:spcPct val="90000"/>
              </a:lnSpc>
              <a:buFont typeface="Arial" panose="020B0604020202020204" pitchFamily="34" charset="0"/>
              <a:buNone/>
              <a:defRPr sz="6400" b="1">
                <a:solidFill>
                  <a:schemeClr val="tx2"/>
                </a:solidFill>
              </a:defRPr>
            </a:lvl3pPr>
            <a:lvl4pPr marL="0" indent="0">
              <a:lnSpc>
                <a:spcPct val="90000"/>
              </a:lnSpc>
              <a:buNone/>
              <a:defRPr sz="6400" b="1">
                <a:solidFill>
                  <a:schemeClr val="tx2"/>
                </a:solidFill>
              </a:defRPr>
            </a:lvl4pPr>
            <a:lvl5pPr marL="360000" indent="0">
              <a:lnSpc>
                <a:spcPct val="90000"/>
              </a:lnSpc>
              <a:buNone/>
              <a:defRPr sz="6400" b="1">
                <a:solidFill>
                  <a:schemeClr val="tx2"/>
                </a:solidFill>
              </a:defRPr>
            </a:lvl5pPr>
          </a:lstStyle>
          <a:p>
            <a:pPr lvl="0"/>
            <a:r>
              <a:rPr lang="nl-NL" dirty="0"/>
              <a:t>Kolom titel</a:t>
            </a:r>
          </a:p>
        </p:txBody>
      </p:sp>
      <p:sp>
        <p:nvSpPr>
          <p:cNvPr id="14" name="Text Placeholder 15">
            <a:extLst>
              <a:ext uri="{FF2B5EF4-FFF2-40B4-BE49-F238E27FC236}">
                <a16:creationId xmlns:a16="http://schemas.microsoft.com/office/drawing/2014/main" id="{922009D3-1EBC-B24F-91B2-CBF19B6854C5}"/>
              </a:ext>
            </a:extLst>
          </p:cNvPr>
          <p:cNvSpPr>
            <a:spLocks noGrp="1"/>
          </p:cNvSpPr>
          <p:nvPr>
            <p:ph type="body" sz="quarter" idx="15" hasCustomPrompt="1"/>
          </p:nvPr>
        </p:nvSpPr>
        <p:spPr>
          <a:xfrm>
            <a:off x="12933600" y="3726000"/>
            <a:ext cx="10115308" cy="8702675"/>
          </a:xfrm>
        </p:spPr>
        <p:txBody>
          <a:bodyPr/>
          <a:lstStyle/>
          <a:p>
            <a:pPr lvl="0"/>
            <a:r>
              <a:rPr lang="nl-NL" dirty="0"/>
              <a:t>Click </a:t>
            </a:r>
            <a:r>
              <a:rPr lang="nl-NL" dirty="0" err="1"/>
              <a:t>to</a:t>
            </a:r>
            <a:r>
              <a:rPr lang="nl-NL" dirty="0"/>
              <a:t> </a:t>
            </a:r>
            <a:r>
              <a:rPr lang="nl-NL" dirty="0" err="1"/>
              <a:t>edit</a:t>
            </a:r>
            <a:r>
              <a:rPr lang="nl-NL" dirty="0"/>
              <a:t> Master </a:t>
            </a:r>
            <a:r>
              <a:rPr lang="nl-NL" dirty="0" err="1"/>
              <a:t>text</a:t>
            </a:r>
            <a:r>
              <a:rPr lang="nl-NL" dirty="0"/>
              <a:t> </a:t>
            </a:r>
            <a:r>
              <a:rPr lang="nl-NL" dirty="0" err="1"/>
              <a:t>styles</a:t>
            </a:r>
            <a:endParaRPr lang="nl-NL" dirty="0"/>
          </a:p>
          <a:p>
            <a:pPr lvl="1"/>
            <a:r>
              <a:rPr lang="nl-NL" dirty="0"/>
              <a:t>Second level</a:t>
            </a:r>
          </a:p>
          <a:p>
            <a:pPr lvl="2"/>
            <a:r>
              <a:rPr lang="nl-NL" dirty="0" err="1"/>
              <a:t>Third</a:t>
            </a:r>
            <a:r>
              <a:rPr lang="nl-NL" dirty="0"/>
              <a:t> level</a:t>
            </a:r>
          </a:p>
          <a:p>
            <a:pPr lvl="3"/>
            <a:r>
              <a:rPr lang="nl-NL" dirty="0" err="1"/>
              <a:t>Fourth</a:t>
            </a:r>
            <a:r>
              <a:rPr lang="nl-NL" dirty="0"/>
              <a:t> level</a:t>
            </a:r>
          </a:p>
          <a:p>
            <a:pPr lvl="4"/>
            <a:r>
              <a:rPr lang="nl-NL" dirty="0" err="1"/>
              <a:t>Fifth</a:t>
            </a:r>
            <a:r>
              <a:rPr lang="nl-NL" dirty="0"/>
              <a:t> level</a:t>
            </a:r>
          </a:p>
        </p:txBody>
      </p:sp>
      <p:pic>
        <p:nvPicPr>
          <p:cNvPr id="17" name="Graphic 16">
            <a:extLst>
              <a:ext uri="{FF2B5EF4-FFF2-40B4-BE49-F238E27FC236}">
                <a16:creationId xmlns:a16="http://schemas.microsoft.com/office/drawing/2014/main" id="{57215A8D-00E2-5040-8DAF-540B747A98E1}"/>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6315975" y="464400"/>
            <a:ext cx="8071200" cy="951792"/>
          </a:xfrm>
          <a:prstGeom prst="rect">
            <a:avLst/>
          </a:prstGeom>
        </p:spPr>
      </p:pic>
      <p:sp>
        <p:nvSpPr>
          <p:cNvPr id="18" name="Tekstvak 17">
            <a:extLst>
              <a:ext uri="{FF2B5EF4-FFF2-40B4-BE49-F238E27FC236}">
                <a16:creationId xmlns:a16="http://schemas.microsoft.com/office/drawing/2014/main" id="{DD5033E1-4FB9-284D-AAD8-43315509A266}"/>
              </a:ext>
            </a:extLst>
          </p:cNvPr>
          <p:cNvSpPr txBox="1"/>
          <p:nvPr userDrawn="1"/>
        </p:nvSpPr>
        <p:spPr>
          <a:xfrm>
            <a:off x="17701246" y="547085"/>
            <a:ext cx="6345527" cy="728663"/>
          </a:xfrm>
          <a:prstGeom prst="rect">
            <a:avLst/>
          </a:prstGeom>
          <a:noFill/>
        </p:spPr>
        <p:txBody>
          <a:bodyPr wrap="square" rtlCol="0" anchor="ctr">
            <a:noAutofit/>
          </a:bodyPr>
          <a:lstStyle/>
          <a:p>
            <a:pPr algn="l"/>
            <a:r>
              <a:rPr lang="nl-NL" sz="2600" b="1" dirty="0"/>
              <a:t>Regie op stelsels en standaarden</a:t>
            </a:r>
          </a:p>
        </p:txBody>
      </p:sp>
      <p:pic>
        <p:nvPicPr>
          <p:cNvPr id="2" name="Picture 1">
            <a:extLst>
              <a:ext uri="{FF2B5EF4-FFF2-40B4-BE49-F238E27FC236}">
                <a16:creationId xmlns:a16="http://schemas.microsoft.com/office/drawing/2014/main" id="{E6E8A52F-5621-89ED-7F2E-915AD93950C6}"/>
              </a:ext>
            </a:extLst>
          </p:cNvPr>
          <p:cNvPicPr>
            <a:picLocks noChangeAspect="1"/>
          </p:cNvPicPr>
          <p:nvPr userDrawn="1"/>
        </p:nvPicPr>
        <p:blipFill>
          <a:blip r:embed="rId8"/>
          <a:stretch>
            <a:fillRect/>
          </a:stretch>
        </p:blipFill>
        <p:spPr>
          <a:xfrm>
            <a:off x="16315973" y="464400"/>
            <a:ext cx="968400" cy="968400"/>
          </a:xfrm>
          <a:prstGeom prst="rect">
            <a:avLst/>
          </a:prstGeom>
        </p:spPr>
      </p:pic>
    </p:spTree>
    <p:extLst>
      <p:ext uri="{BB962C8B-B14F-4D97-AF65-F5344CB8AC3E}">
        <p14:creationId xmlns:p14="http://schemas.microsoft.com/office/powerpoint/2010/main" val="3065446758"/>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7.9 RoSeS Beeld voorbeeld – tekst">
    <p:spTree>
      <p:nvGrpSpPr>
        <p:cNvPr id="1" name=""/>
        <p:cNvGrpSpPr/>
        <p:nvPr/>
      </p:nvGrpSpPr>
      <p:grpSpPr>
        <a:xfrm>
          <a:off x="0" y="0"/>
          <a:ext cx="0" cy="0"/>
          <a:chOff x="0" y="0"/>
          <a:chExt cx="0" cy="0"/>
        </a:xfrm>
      </p:grpSpPr>
      <p:pic>
        <p:nvPicPr>
          <p:cNvPr id="4" name="Afbeelding 3">
            <a:extLst>
              <a:ext uri="{FF2B5EF4-FFF2-40B4-BE49-F238E27FC236}">
                <a16:creationId xmlns:a16="http://schemas.microsoft.com/office/drawing/2014/main" id="{7E7632E4-F36D-6246-BD36-44C6226E3C9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4427" y="4980"/>
            <a:ext cx="12183145" cy="13706039"/>
          </a:xfrm>
          <a:prstGeom prst="rect">
            <a:avLst/>
          </a:prstGeom>
        </p:spPr>
      </p:pic>
      <p:sp>
        <p:nvSpPr>
          <p:cNvPr id="5" name="Date Placeholder 4"/>
          <p:cNvSpPr>
            <a:spLocks noGrp="1"/>
          </p:cNvSpPr>
          <p:nvPr>
            <p:ph type="dt" sz="half" idx="10"/>
          </p:nvPr>
        </p:nvSpPr>
        <p:spPr/>
        <p:txBody>
          <a:bodyPr/>
          <a:lstStyle/>
          <a:p>
            <a:r>
              <a:rPr lang="nl-NL"/>
              <a:t>26 augustus 2021</a:t>
            </a:r>
            <a:endParaRPr lang="nl-NL" dirty="0"/>
          </a:p>
        </p:txBody>
      </p:sp>
      <p:sp>
        <p:nvSpPr>
          <p:cNvPr id="7" name="Slide Number Placeholder 6"/>
          <p:cNvSpPr>
            <a:spLocks noGrp="1"/>
          </p:cNvSpPr>
          <p:nvPr>
            <p:ph type="sldNum" sz="quarter" idx="12"/>
          </p:nvPr>
        </p:nvSpPr>
        <p:spPr/>
        <p:txBody>
          <a:bodyPr/>
          <a:lstStyle/>
          <a:p>
            <a:fld id="{58A012CB-14D3-4B29-B9BE-EBD198EAE235}" type="slidenum">
              <a:rPr lang="nl-NL" smtClean="0"/>
              <a:t>‹nr.›</a:t>
            </a:fld>
            <a:endParaRPr lang="nl-NL" dirty="0"/>
          </a:p>
        </p:txBody>
      </p:sp>
      <p:pic>
        <p:nvPicPr>
          <p:cNvPr id="10" name="Logo">
            <a:extLst>
              <a:ext uri="{FF2B5EF4-FFF2-40B4-BE49-F238E27FC236}">
                <a16:creationId xmlns:a16="http://schemas.microsoft.com/office/drawing/2014/main" id="{163B7D6E-8CAC-4E8F-8228-1980ED8F9DD5}"/>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709387" y="-1"/>
            <a:ext cx="968400" cy="2408258"/>
          </a:xfrm>
          <a:prstGeom prst="rect">
            <a:avLst/>
          </a:prstGeom>
        </p:spPr>
      </p:pic>
      <p:cxnSp>
        <p:nvCxnSpPr>
          <p:cNvPr id="11" name="Straight Connector 11">
            <a:extLst>
              <a:ext uri="{FF2B5EF4-FFF2-40B4-BE49-F238E27FC236}">
                <a16:creationId xmlns:a16="http://schemas.microsoft.com/office/drawing/2014/main" id="{145D4932-4C1C-344A-AAFC-C7FC6F5F0224}"/>
              </a:ext>
            </a:extLst>
          </p:cNvPr>
          <p:cNvCxnSpPr>
            <a:cxnSpLocks/>
          </p:cNvCxnSpPr>
          <p:nvPr userDrawn="1"/>
        </p:nvCxnSpPr>
        <p:spPr>
          <a:xfrm>
            <a:off x="12923112" y="3295650"/>
            <a:ext cx="10115308" cy="0"/>
          </a:xfrm>
          <a:prstGeom prst="line">
            <a:avLst/>
          </a:prstGeom>
          <a:ln w="38100">
            <a:solidFill>
              <a:srgbClr val="275937"/>
            </a:solidFill>
          </a:ln>
        </p:spPr>
        <p:style>
          <a:lnRef idx="1">
            <a:schemeClr val="accent1"/>
          </a:lnRef>
          <a:fillRef idx="0">
            <a:schemeClr val="accent1"/>
          </a:fillRef>
          <a:effectRef idx="0">
            <a:schemeClr val="accent1"/>
          </a:effectRef>
          <a:fontRef idx="minor">
            <a:schemeClr val="tx1"/>
          </a:fontRef>
        </p:style>
      </p:cxnSp>
      <p:sp>
        <p:nvSpPr>
          <p:cNvPr id="13" name="Text Placeholder 13">
            <a:extLst>
              <a:ext uri="{FF2B5EF4-FFF2-40B4-BE49-F238E27FC236}">
                <a16:creationId xmlns:a16="http://schemas.microsoft.com/office/drawing/2014/main" id="{9ED20225-93F0-0E42-80ED-7BBBF0D4584D}"/>
              </a:ext>
            </a:extLst>
          </p:cNvPr>
          <p:cNvSpPr>
            <a:spLocks noGrp="1"/>
          </p:cNvSpPr>
          <p:nvPr>
            <p:ph type="body" sz="quarter" idx="14" hasCustomPrompt="1"/>
          </p:nvPr>
        </p:nvSpPr>
        <p:spPr>
          <a:xfrm>
            <a:off x="12933600" y="1725613"/>
            <a:ext cx="10104820" cy="1292400"/>
          </a:xfrm>
        </p:spPr>
        <p:txBody>
          <a:bodyPr anchor="b">
            <a:noAutofit/>
          </a:bodyPr>
          <a:lstStyle>
            <a:lvl1pPr marL="0" indent="0">
              <a:lnSpc>
                <a:spcPct val="90000"/>
              </a:lnSpc>
              <a:buFont typeface="Arial" panose="020B0604020202020204" pitchFamily="34" charset="0"/>
              <a:buNone/>
              <a:defRPr sz="4800" b="1">
                <a:solidFill>
                  <a:schemeClr val="tx2"/>
                </a:solidFill>
              </a:defRPr>
            </a:lvl1pPr>
            <a:lvl2pPr marL="0" indent="0">
              <a:lnSpc>
                <a:spcPct val="90000"/>
              </a:lnSpc>
              <a:buFont typeface="Arial" panose="020B0604020202020204" pitchFamily="34" charset="0"/>
              <a:buNone/>
              <a:defRPr sz="6400" b="1">
                <a:solidFill>
                  <a:schemeClr val="tx2"/>
                </a:solidFill>
              </a:defRPr>
            </a:lvl2pPr>
            <a:lvl3pPr marL="0" indent="0">
              <a:lnSpc>
                <a:spcPct val="90000"/>
              </a:lnSpc>
              <a:buFont typeface="Arial" panose="020B0604020202020204" pitchFamily="34" charset="0"/>
              <a:buNone/>
              <a:defRPr sz="6400" b="1">
                <a:solidFill>
                  <a:schemeClr val="tx2"/>
                </a:solidFill>
              </a:defRPr>
            </a:lvl3pPr>
            <a:lvl4pPr marL="0" indent="0">
              <a:lnSpc>
                <a:spcPct val="90000"/>
              </a:lnSpc>
              <a:buNone/>
              <a:defRPr sz="6400" b="1">
                <a:solidFill>
                  <a:schemeClr val="tx2"/>
                </a:solidFill>
              </a:defRPr>
            </a:lvl4pPr>
            <a:lvl5pPr marL="360000" indent="0">
              <a:lnSpc>
                <a:spcPct val="90000"/>
              </a:lnSpc>
              <a:buNone/>
              <a:defRPr sz="6400" b="1">
                <a:solidFill>
                  <a:schemeClr val="tx2"/>
                </a:solidFill>
              </a:defRPr>
            </a:lvl5pPr>
          </a:lstStyle>
          <a:p>
            <a:pPr lvl="0"/>
            <a:r>
              <a:rPr lang="nl-NL" dirty="0"/>
              <a:t>Kolom titel</a:t>
            </a:r>
          </a:p>
        </p:txBody>
      </p:sp>
      <p:sp>
        <p:nvSpPr>
          <p:cNvPr id="14" name="Text Placeholder 15">
            <a:extLst>
              <a:ext uri="{FF2B5EF4-FFF2-40B4-BE49-F238E27FC236}">
                <a16:creationId xmlns:a16="http://schemas.microsoft.com/office/drawing/2014/main" id="{922009D3-1EBC-B24F-91B2-CBF19B6854C5}"/>
              </a:ext>
            </a:extLst>
          </p:cNvPr>
          <p:cNvSpPr>
            <a:spLocks noGrp="1"/>
          </p:cNvSpPr>
          <p:nvPr>
            <p:ph type="body" sz="quarter" idx="15" hasCustomPrompt="1"/>
          </p:nvPr>
        </p:nvSpPr>
        <p:spPr>
          <a:xfrm>
            <a:off x="12933600" y="3726000"/>
            <a:ext cx="10115308" cy="8702675"/>
          </a:xfrm>
        </p:spPr>
        <p:txBody>
          <a:bodyPr/>
          <a:lstStyle/>
          <a:p>
            <a:pPr lvl="0"/>
            <a:r>
              <a:rPr lang="nl-NL" dirty="0"/>
              <a:t>Click </a:t>
            </a:r>
            <a:r>
              <a:rPr lang="nl-NL" dirty="0" err="1"/>
              <a:t>to</a:t>
            </a:r>
            <a:r>
              <a:rPr lang="nl-NL" dirty="0"/>
              <a:t> </a:t>
            </a:r>
            <a:r>
              <a:rPr lang="nl-NL" dirty="0" err="1"/>
              <a:t>edit</a:t>
            </a:r>
            <a:r>
              <a:rPr lang="nl-NL" dirty="0"/>
              <a:t> Master </a:t>
            </a:r>
            <a:r>
              <a:rPr lang="nl-NL" dirty="0" err="1"/>
              <a:t>text</a:t>
            </a:r>
            <a:r>
              <a:rPr lang="nl-NL" dirty="0"/>
              <a:t> </a:t>
            </a:r>
            <a:r>
              <a:rPr lang="nl-NL" dirty="0" err="1"/>
              <a:t>styles</a:t>
            </a:r>
            <a:endParaRPr lang="nl-NL" dirty="0"/>
          </a:p>
          <a:p>
            <a:pPr lvl="1"/>
            <a:r>
              <a:rPr lang="nl-NL" dirty="0"/>
              <a:t>Second level</a:t>
            </a:r>
          </a:p>
          <a:p>
            <a:pPr lvl="2"/>
            <a:r>
              <a:rPr lang="nl-NL" dirty="0" err="1"/>
              <a:t>Third</a:t>
            </a:r>
            <a:r>
              <a:rPr lang="nl-NL" dirty="0"/>
              <a:t> level</a:t>
            </a:r>
          </a:p>
          <a:p>
            <a:pPr lvl="3"/>
            <a:r>
              <a:rPr lang="nl-NL" dirty="0" err="1"/>
              <a:t>Fourth</a:t>
            </a:r>
            <a:r>
              <a:rPr lang="nl-NL" dirty="0"/>
              <a:t> level</a:t>
            </a:r>
          </a:p>
          <a:p>
            <a:pPr lvl="4"/>
            <a:r>
              <a:rPr lang="nl-NL" dirty="0" err="1"/>
              <a:t>Fifth</a:t>
            </a:r>
            <a:r>
              <a:rPr lang="nl-NL" dirty="0"/>
              <a:t> level</a:t>
            </a:r>
          </a:p>
        </p:txBody>
      </p:sp>
      <p:pic>
        <p:nvPicPr>
          <p:cNvPr id="17" name="Graphic 16">
            <a:extLst>
              <a:ext uri="{FF2B5EF4-FFF2-40B4-BE49-F238E27FC236}">
                <a16:creationId xmlns:a16="http://schemas.microsoft.com/office/drawing/2014/main" id="{57215A8D-00E2-5040-8DAF-540B747A98E1}"/>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6315975" y="464400"/>
            <a:ext cx="8071200" cy="951792"/>
          </a:xfrm>
          <a:prstGeom prst="rect">
            <a:avLst/>
          </a:prstGeom>
        </p:spPr>
      </p:pic>
      <p:sp>
        <p:nvSpPr>
          <p:cNvPr id="18" name="Tekstvak 17">
            <a:extLst>
              <a:ext uri="{FF2B5EF4-FFF2-40B4-BE49-F238E27FC236}">
                <a16:creationId xmlns:a16="http://schemas.microsoft.com/office/drawing/2014/main" id="{DD5033E1-4FB9-284D-AAD8-43315509A266}"/>
              </a:ext>
            </a:extLst>
          </p:cNvPr>
          <p:cNvSpPr txBox="1"/>
          <p:nvPr userDrawn="1"/>
        </p:nvSpPr>
        <p:spPr>
          <a:xfrm>
            <a:off x="17701246" y="547085"/>
            <a:ext cx="6345527" cy="728663"/>
          </a:xfrm>
          <a:prstGeom prst="rect">
            <a:avLst/>
          </a:prstGeom>
          <a:noFill/>
        </p:spPr>
        <p:txBody>
          <a:bodyPr wrap="square" rtlCol="0" anchor="ctr">
            <a:noAutofit/>
          </a:bodyPr>
          <a:lstStyle/>
          <a:p>
            <a:pPr algn="l"/>
            <a:r>
              <a:rPr lang="nl-NL" sz="2600" b="1" dirty="0"/>
              <a:t>Regie op stelsels en standaarden</a:t>
            </a:r>
          </a:p>
        </p:txBody>
      </p:sp>
      <p:pic>
        <p:nvPicPr>
          <p:cNvPr id="2" name="Picture 1">
            <a:extLst>
              <a:ext uri="{FF2B5EF4-FFF2-40B4-BE49-F238E27FC236}">
                <a16:creationId xmlns:a16="http://schemas.microsoft.com/office/drawing/2014/main" id="{7835C4AB-FEC7-ADBF-FD20-2B31D47663D3}"/>
              </a:ext>
            </a:extLst>
          </p:cNvPr>
          <p:cNvPicPr>
            <a:picLocks noChangeAspect="1"/>
          </p:cNvPicPr>
          <p:nvPr userDrawn="1"/>
        </p:nvPicPr>
        <p:blipFill>
          <a:blip r:embed="rId7"/>
          <a:stretch>
            <a:fillRect/>
          </a:stretch>
        </p:blipFill>
        <p:spPr>
          <a:xfrm>
            <a:off x="16315973" y="464400"/>
            <a:ext cx="968400" cy="968400"/>
          </a:xfrm>
          <a:prstGeom prst="rect">
            <a:avLst/>
          </a:prstGeom>
        </p:spPr>
      </p:pic>
    </p:spTree>
    <p:extLst>
      <p:ext uri="{BB962C8B-B14F-4D97-AF65-F5344CB8AC3E}">
        <p14:creationId xmlns:p14="http://schemas.microsoft.com/office/powerpoint/2010/main" val="360776548"/>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7.10 RoSeS Illustratie - Teks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C2D09B5-47EE-4FA2-919C-C0E306FA2016}"/>
              </a:ext>
            </a:extLst>
          </p:cNvPr>
          <p:cNvSpPr/>
          <p:nvPr userDrawn="1"/>
        </p:nvSpPr>
        <p:spPr>
          <a:xfrm>
            <a:off x="0" y="0"/>
            <a:ext cx="12193587" cy="13716000"/>
          </a:xfrm>
          <a:prstGeom prst="rect">
            <a:avLst/>
          </a:prstGeom>
          <a:solidFill>
            <a:srgbClr val="D4DE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5" name="Date Placeholder 4"/>
          <p:cNvSpPr>
            <a:spLocks noGrp="1"/>
          </p:cNvSpPr>
          <p:nvPr>
            <p:ph type="dt" sz="half" idx="10"/>
          </p:nvPr>
        </p:nvSpPr>
        <p:spPr/>
        <p:txBody>
          <a:bodyPr/>
          <a:lstStyle/>
          <a:p>
            <a:r>
              <a:rPr lang="nl-NL"/>
              <a:t>26 augustus 2021</a:t>
            </a:r>
            <a:endParaRPr lang="nl-NL" dirty="0"/>
          </a:p>
        </p:txBody>
      </p:sp>
      <p:sp>
        <p:nvSpPr>
          <p:cNvPr id="7" name="Slide Number Placeholder 6"/>
          <p:cNvSpPr>
            <a:spLocks noGrp="1"/>
          </p:cNvSpPr>
          <p:nvPr>
            <p:ph type="sldNum" sz="quarter" idx="12"/>
          </p:nvPr>
        </p:nvSpPr>
        <p:spPr/>
        <p:txBody>
          <a:bodyPr/>
          <a:lstStyle/>
          <a:p>
            <a:fld id="{58A012CB-14D3-4B29-B9BE-EBD198EAE235}" type="slidenum">
              <a:rPr lang="nl-NL" smtClean="0"/>
              <a:t>‹nr.›</a:t>
            </a:fld>
            <a:endParaRPr lang="nl-NL" dirty="0"/>
          </a:p>
        </p:txBody>
      </p:sp>
      <p:pic>
        <p:nvPicPr>
          <p:cNvPr id="10" name="Logo">
            <a:extLst>
              <a:ext uri="{FF2B5EF4-FFF2-40B4-BE49-F238E27FC236}">
                <a16:creationId xmlns:a16="http://schemas.microsoft.com/office/drawing/2014/main" id="{EC3E1A9C-B3A2-427F-8EB7-E0129597096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709387" y="-1"/>
            <a:ext cx="968400" cy="2408258"/>
          </a:xfrm>
          <a:prstGeom prst="rect">
            <a:avLst/>
          </a:prstGeom>
        </p:spPr>
      </p:pic>
      <p:cxnSp>
        <p:nvCxnSpPr>
          <p:cNvPr id="19" name="Straight Connector 11">
            <a:extLst>
              <a:ext uri="{FF2B5EF4-FFF2-40B4-BE49-F238E27FC236}">
                <a16:creationId xmlns:a16="http://schemas.microsoft.com/office/drawing/2014/main" id="{6580C052-5B72-4748-B6E2-041B2156AD8C}"/>
              </a:ext>
            </a:extLst>
          </p:cNvPr>
          <p:cNvCxnSpPr>
            <a:cxnSpLocks/>
          </p:cNvCxnSpPr>
          <p:nvPr userDrawn="1"/>
        </p:nvCxnSpPr>
        <p:spPr>
          <a:xfrm>
            <a:off x="12923112" y="3295650"/>
            <a:ext cx="10115308" cy="0"/>
          </a:xfrm>
          <a:prstGeom prst="line">
            <a:avLst/>
          </a:prstGeom>
          <a:ln w="38100">
            <a:solidFill>
              <a:srgbClr val="275937"/>
            </a:solidFill>
          </a:ln>
        </p:spPr>
        <p:style>
          <a:lnRef idx="1">
            <a:schemeClr val="accent1"/>
          </a:lnRef>
          <a:fillRef idx="0">
            <a:schemeClr val="accent1"/>
          </a:fillRef>
          <a:effectRef idx="0">
            <a:schemeClr val="accent1"/>
          </a:effectRef>
          <a:fontRef idx="minor">
            <a:schemeClr val="tx1"/>
          </a:fontRef>
        </p:style>
      </p:cxnSp>
      <p:sp>
        <p:nvSpPr>
          <p:cNvPr id="20" name="Text Placeholder 13">
            <a:extLst>
              <a:ext uri="{FF2B5EF4-FFF2-40B4-BE49-F238E27FC236}">
                <a16:creationId xmlns:a16="http://schemas.microsoft.com/office/drawing/2014/main" id="{8415DBEF-7F37-D843-8AA6-ABC020B509EF}"/>
              </a:ext>
            </a:extLst>
          </p:cNvPr>
          <p:cNvSpPr>
            <a:spLocks noGrp="1"/>
          </p:cNvSpPr>
          <p:nvPr>
            <p:ph type="body" sz="quarter" idx="15" hasCustomPrompt="1"/>
          </p:nvPr>
        </p:nvSpPr>
        <p:spPr>
          <a:xfrm>
            <a:off x="12933600" y="1725613"/>
            <a:ext cx="10104820" cy="1292400"/>
          </a:xfrm>
        </p:spPr>
        <p:txBody>
          <a:bodyPr anchor="b">
            <a:noAutofit/>
          </a:bodyPr>
          <a:lstStyle>
            <a:lvl1pPr marL="0" indent="0">
              <a:lnSpc>
                <a:spcPct val="90000"/>
              </a:lnSpc>
              <a:buFont typeface="Arial" panose="020B0604020202020204" pitchFamily="34" charset="0"/>
              <a:buNone/>
              <a:defRPr sz="4800" b="1">
                <a:solidFill>
                  <a:schemeClr val="tx2"/>
                </a:solidFill>
              </a:defRPr>
            </a:lvl1pPr>
            <a:lvl2pPr marL="0" indent="0">
              <a:lnSpc>
                <a:spcPct val="90000"/>
              </a:lnSpc>
              <a:buFont typeface="Arial" panose="020B0604020202020204" pitchFamily="34" charset="0"/>
              <a:buNone/>
              <a:defRPr sz="6400" b="1">
                <a:solidFill>
                  <a:schemeClr val="tx2"/>
                </a:solidFill>
              </a:defRPr>
            </a:lvl2pPr>
            <a:lvl3pPr marL="0" indent="0">
              <a:lnSpc>
                <a:spcPct val="90000"/>
              </a:lnSpc>
              <a:buFont typeface="Arial" panose="020B0604020202020204" pitchFamily="34" charset="0"/>
              <a:buNone/>
              <a:defRPr sz="6400" b="1">
                <a:solidFill>
                  <a:schemeClr val="tx2"/>
                </a:solidFill>
              </a:defRPr>
            </a:lvl3pPr>
            <a:lvl4pPr marL="0" indent="0">
              <a:lnSpc>
                <a:spcPct val="90000"/>
              </a:lnSpc>
              <a:buNone/>
              <a:defRPr sz="6400" b="1">
                <a:solidFill>
                  <a:schemeClr val="tx2"/>
                </a:solidFill>
              </a:defRPr>
            </a:lvl4pPr>
            <a:lvl5pPr marL="360000" indent="0">
              <a:lnSpc>
                <a:spcPct val="90000"/>
              </a:lnSpc>
              <a:buNone/>
              <a:defRPr sz="6400" b="1">
                <a:solidFill>
                  <a:schemeClr val="tx2"/>
                </a:solidFill>
              </a:defRPr>
            </a:lvl5pPr>
          </a:lstStyle>
          <a:p>
            <a:pPr lvl="0"/>
            <a:r>
              <a:rPr lang="nl-NL" dirty="0"/>
              <a:t>Kolom titel</a:t>
            </a:r>
          </a:p>
        </p:txBody>
      </p:sp>
      <p:sp>
        <p:nvSpPr>
          <p:cNvPr id="21" name="Text Placeholder 15">
            <a:extLst>
              <a:ext uri="{FF2B5EF4-FFF2-40B4-BE49-F238E27FC236}">
                <a16:creationId xmlns:a16="http://schemas.microsoft.com/office/drawing/2014/main" id="{5991F1C1-DA65-534B-B988-E8D67D69AEA4}"/>
              </a:ext>
            </a:extLst>
          </p:cNvPr>
          <p:cNvSpPr>
            <a:spLocks noGrp="1"/>
          </p:cNvSpPr>
          <p:nvPr>
            <p:ph type="body" sz="quarter" idx="16" hasCustomPrompt="1"/>
          </p:nvPr>
        </p:nvSpPr>
        <p:spPr>
          <a:xfrm>
            <a:off x="12933600" y="3726000"/>
            <a:ext cx="10115308" cy="8702675"/>
          </a:xfrm>
        </p:spPr>
        <p:txBody>
          <a:bodyPr/>
          <a:lstStyle/>
          <a:p>
            <a:pPr lvl="0"/>
            <a:r>
              <a:rPr lang="nl-NL" dirty="0"/>
              <a:t>Click </a:t>
            </a:r>
            <a:r>
              <a:rPr lang="nl-NL" dirty="0" err="1"/>
              <a:t>to</a:t>
            </a:r>
            <a:r>
              <a:rPr lang="nl-NL" dirty="0"/>
              <a:t> </a:t>
            </a:r>
            <a:r>
              <a:rPr lang="nl-NL" dirty="0" err="1"/>
              <a:t>edit</a:t>
            </a:r>
            <a:r>
              <a:rPr lang="nl-NL" dirty="0"/>
              <a:t> Master </a:t>
            </a:r>
            <a:r>
              <a:rPr lang="nl-NL" dirty="0" err="1"/>
              <a:t>text</a:t>
            </a:r>
            <a:r>
              <a:rPr lang="nl-NL" dirty="0"/>
              <a:t> </a:t>
            </a:r>
            <a:r>
              <a:rPr lang="nl-NL" dirty="0" err="1"/>
              <a:t>styles</a:t>
            </a:r>
            <a:endParaRPr lang="nl-NL" dirty="0"/>
          </a:p>
          <a:p>
            <a:pPr lvl="1"/>
            <a:r>
              <a:rPr lang="nl-NL" dirty="0"/>
              <a:t>Second level</a:t>
            </a:r>
          </a:p>
          <a:p>
            <a:pPr lvl="2"/>
            <a:r>
              <a:rPr lang="nl-NL" dirty="0" err="1"/>
              <a:t>Third</a:t>
            </a:r>
            <a:r>
              <a:rPr lang="nl-NL" dirty="0"/>
              <a:t> level</a:t>
            </a:r>
          </a:p>
          <a:p>
            <a:pPr lvl="3"/>
            <a:r>
              <a:rPr lang="nl-NL" dirty="0" err="1"/>
              <a:t>Fourth</a:t>
            </a:r>
            <a:r>
              <a:rPr lang="nl-NL" dirty="0"/>
              <a:t> level</a:t>
            </a:r>
          </a:p>
          <a:p>
            <a:pPr lvl="4"/>
            <a:r>
              <a:rPr lang="nl-NL" dirty="0" err="1"/>
              <a:t>Fifth</a:t>
            </a:r>
            <a:r>
              <a:rPr lang="nl-NL" dirty="0"/>
              <a:t> level</a:t>
            </a:r>
          </a:p>
        </p:txBody>
      </p:sp>
      <p:pic>
        <p:nvPicPr>
          <p:cNvPr id="14" name="Afbeelding 13">
            <a:extLst>
              <a:ext uri="{FF2B5EF4-FFF2-40B4-BE49-F238E27FC236}">
                <a16:creationId xmlns:a16="http://schemas.microsoft.com/office/drawing/2014/main" id="{879C09ED-B6E1-B04C-BF25-4A98EE871354}"/>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147093" y="3086100"/>
            <a:ext cx="7899400" cy="7543800"/>
          </a:xfrm>
          <a:prstGeom prst="rect">
            <a:avLst/>
          </a:prstGeom>
        </p:spPr>
      </p:pic>
      <p:pic>
        <p:nvPicPr>
          <p:cNvPr id="15" name="Graphic 14">
            <a:extLst>
              <a:ext uri="{FF2B5EF4-FFF2-40B4-BE49-F238E27FC236}">
                <a16:creationId xmlns:a16="http://schemas.microsoft.com/office/drawing/2014/main" id="{308CCD3B-43A7-E145-B604-E4D538ABEE45}"/>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6315975" y="464400"/>
            <a:ext cx="8071200" cy="951792"/>
          </a:xfrm>
          <a:prstGeom prst="rect">
            <a:avLst/>
          </a:prstGeom>
        </p:spPr>
      </p:pic>
      <p:sp>
        <p:nvSpPr>
          <p:cNvPr id="16" name="Tekstvak 15">
            <a:extLst>
              <a:ext uri="{FF2B5EF4-FFF2-40B4-BE49-F238E27FC236}">
                <a16:creationId xmlns:a16="http://schemas.microsoft.com/office/drawing/2014/main" id="{21F2EE53-5715-0649-902D-82F79FFC162A}"/>
              </a:ext>
            </a:extLst>
          </p:cNvPr>
          <p:cNvSpPr txBox="1"/>
          <p:nvPr userDrawn="1"/>
        </p:nvSpPr>
        <p:spPr>
          <a:xfrm>
            <a:off x="17701246" y="547085"/>
            <a:ext cx="6345527" cy="728663"/>
          </a:xfrm>
          <a:prstGeom prst="rect">
            <a:avLst/>
          </a:prstGeom>
          <a:noFill/>
        </p:spPr>
        <p:txBody>
          <a:bodyPr wrap="square" rtlCol="0" anchor="ctr">
            <a:noAutofit/>
          </a:bodyPr>
          <a:lstStyle/>
          <a:p>
            <a:pPr algn="l"/>
            <a:r>
              <a:rPr lang="nl-NL" sz="2600" b="1" dirty="0"/>
              <a:t>Regie op stelsels en standaarden</a:t>
            </a:r>
          </a:p>
        </p:txBody>
      </p:sp>
      <p:pic>
        <p:nvPicPr>
          <p:cNvPr id="2" name="Picture 1">
            <a:extLst>
              <a:ext uri="{FF2B5EF4-FFF2-40B4-BE49-F238E27FC236}">
                <a16:creationId xmlns:a16="http://schemas.microsoft.com/office/drawing/2014/main" id="{74FBEB6A-4B98-DBEE-E475-FF741707DC88}"/>
              </a:ext>
            </a:extLst>
          </p:cNvPr>
          <p:cNvPicPr>
            <a:picLocks noChangeAspect="1"/>
          </p:cNvPicPr>
          <p:nvPr userDrawn="1"/>
        </p:nvPicPr>
        <p:blipFill>
          <a:blip r:embed="rId7"/>
          <a:stretch>
            <a:fillRect/>
          </a:stretch>
        </p:blipFill>
        <p:spPr>
          <a:xfrm>
            <a:off x="16315973" y="464400"/>
            <a:ext cx="968400" cy="968400"/>
          </a:xfrm>
          <a:prstGeom prst="rect">
            <a:avLst/>
          </a:prstGeom>
        </p:spPr>
      </p:pic>
    </p:spTree>
    <p:extLst>
      <p:ext uri="{BB962C8B-B14F-4D97-AF65-F5344CB8AC3E}">
        <p14:creationId xmlns:p14="http://schemas.microsoft.com/office/powerpoint/2010/main" val="2630737411"/>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7.11 RoSeS Twee kolommen met teks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348756" y="1725278"/>
            <a:ext cx="10005046" cy="1293785"/>
          </a:xfrm>
        </p:spPr>
        <p:txBody>
          <a:bodyPr/>
          <a:lstStyle>
            <a:lvl1pPr>
              <a:defRPr sz="4800"/>
            </a:lvl1pPr>
          </a:lstStyle>
          <a:p>
            <a:r>
              <a:rPr lang="nl-NL" dirty="0"/>
              <a:t>Kolom titel</a:t>
            </a:r>
          </a:p>
        </p:txBody>
      </p:sp>
      <p:sp>
        <p:nvSpPr>
          <p:cNvPr id="5" name="Date Placeholder 4"/>
          <p:cNvSpPr>
            <a:spLocks noGrp="1"/>
          </p:cNvSpPr>
          <p:nvPr>
            <p:ph type="dt" sz="half" idx="10"/>
          </p:nvPr>
        </p:nvSpPr>
        <p:spPr/>
        <p:txBody>
          <a:bodyPr/>
          <a:lstStyle/>
          <a:p>
            <a:r>
              <a:rPr lang="nl-NL"/>
              <a:t>26 augustus 2021</a:t>
            </a:r>
            <a:endParaRPr lang="nl-NL" dirty="0"/>
          </a:p>
        </p:txBody>
      </p:sp>
      <p:sp>
        <p:nvSpPr>
          <p:cNvPr id="7" name="Slide Number Placeholder 6"/>
          <p:cNvSpPr>
            <a:spLocks noGrp="1"/>
          </p:cNvSpPr>
          <p:nvPr>
            <p:ph type="sldNum" sz="quarter" idx="12"/>
          </p:nvPr>
        </p:nvSpPr>
        <p:spPr/>
        <p:txBody>
          <a:bodyPr/>
          <a:lstStyle/>
          <a:p>
            <a:fld id="{58A012CB-14D3-4B29-B9BE-EBD198EAE235}" type="slidenum">
              <a:rPr lang="nl-NL" smtClean="0"/>
              <a:t>‹nr.›</a:t>
            </a:fld>
            <a:endParaRPr lang="nl-NL" dirty="0"/>
          </a:p>
        </p:txBody>
      </p:sp>
      <p:cxnSp>
        <p:nvCxnSpPr>
          <p:cNvPr id="11" name="Straight Connector 10">
            <a:extLst>
              <a:ext uri="{FF2B5EF4-FFF2-40B4-BE49-F238E27FC236}">
                <a16:creationId xmlns:a16="http://schemas.microsoft.com/office/drawing/2014/main" id="{937FD8D1-3DEF-4FCB-9CF8-50D4C190EF69}"/>
              </a:ext>
            </a:extLst>
          </p:cNvPr>
          <p:cNvCxnSpPr>
            <a:cxnSpLocks/>
          </p:cNvCxnSpPr>
          <p:nvPr userDrawn="1"/>
        </p:nvCxnSpPr>
        <p:spPr>
          <a:xfrm>
            <a:off x="1348756" y="3295650"/>
            <a:ext cx="10070701" cy="0"/>
          </a:xfrm>
          <a:prstGeom prst="line">
            <a:avLst/>
          </a:prstGeom>
          <a:ln w="38100">
            <a:solidFill>
              <a:srgbClr val="275937"/>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F4EE1DA-9BE6-4C54-9886-AC193D9CE621}"/>
              </a:ext>
            </a:extLst>
          </p:cNvPr>
          <p:cNvSpPr>
            <a:spLocks noGrp="1"/>
          </p:cNvSpPr>
          <p:nvPr>
            <p:ph type="body" sz="quarter" idx="14" hasCustomPrompt="1"/>
          </p:nvPr>
        </p:nvSpPr>
        <p:spPr>
          <a:xfrm>
            <a:off x="1338267" y="3726000"/>
            <a:ext cx="10115308" cy="8702675"/>
          </a:xfrm>
        </p:spPr>
        <p:txBody>
          <a:bodyPr/>
          <a:lstStyle/>
          <a:p>
            <a:pPr lvl="0"/>
            <a:r>
              <a:rPr lang="nl-NL"/>
              <a:t>Click to edit Master text styles</a:t>
            </a:r>
          </a:p>
          <a:p>
            <a:pPr lvl="1"/>
            <a:r>
              <a:rPr lang="nl-NL"/>
              <a:t>Second level</a:t>
            </a:r>
          </a:p>
          <a:p>
            <a:pPr lvl="2"/>
            <a:r>
              <a:rPr lang="nl-NL"/>
              <a:t>Third level</a:t>
            </a:r>
          </a:p>
          <a:p>
            <a:pPr lvl="3"/>
            <a:r>
              <a:rPr lang="nl-NL"/>
              <a:t>Fourth level</a:t>
            </a:r>
          </a:p>
          <a:p>
            <a:pPr lvl="4"/>
            <a:r>
              <a:rPr lang="nl-NL"/>
              <a:t>Fifth level</a:t>
            </a:r>
            <a:endParaRPr lang="nl-NL" dirty="0"/>
          </a:p>
        </p:txBody>
      </p:sp>
      <p:pic>
        <p:nvPicPr>
          <p:cNvPr id="13" name="Logo">
            <a:extLst>
              <a:ext uri="{FF2B5EF4-FFF2-40B4-BE49-F238E27FC236}">
                <a16:creationId xmlns:a16="http://schemas.microsoft.com/office/drawing/2014/main" id="{A93AF3DA-9BC0-6B4B-9CBD-99BCF696C1F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709387" y="-1"/>
            <a:ext cx="968400" cy="2408258"/>
          </a:xfrm>
          <a:prstGeom prst="rect">
            <a:avLst/>
          </a:prstGeom>
        </p:spPr>
      </p:pic>
      <p:cxnSp>
        <p:nvCxnSpPr>
          <p:cNvPr id="15" name="Straight Connector 11">
            <a:extLst>
              <a:ext uri="{FF2B5EF4-FFF2-40B4-BE49-F238E27FC236}">
                <a16:creationId xmlns:a16="http://schemas.microsoft.com/office/drawing/2014/main" id="{A954BB3E-ADCE-A741-83C0-46CE52CC50B8}"/>
              </a:ext>
            </a:extLst>
          </p:cNvPr>
          <p:cNvCxnSpPr>
            <a:cxnSpLocks/>
          </p:cNvCxnSpPr>
          <p:nvPr userDrawn="1"/>
        </p:nvCxnSpPr>
        <p:spPr>
          <a:xfrm>
            <a:off x="12923112" y="3295650"/>
            <a:ext cx="10115308" cy="0"/>
          </a:xfrm>
          <a:prstGeom prst="line">
            <a:avLst/>
          </a:prstGeom>
          <a:ln w="38100">
            <a:solidFill>
              <a:srgbClr val="275937"/>
            </a:solidFill>
          </a:ln>
        </p:spPr>
        <p:style>
          <a:lnRef idx="1">
            <a:schemeClr val="accent1"/>
          </a:lnRef>
          <a:fillRef idx="0">
            <a:schemeClr val="accent1"/>
          </a:fillRef>
          <a:effectRef idx="0">
            <a:schemeClr val="accent1"/>
          </a:effectRef>
          <a:fontRef idx="minor">
            <a:schemeClr val="tx1"/>
          </a:fontRef>
        </p:style>
      </p:cxnSp>
      <p:sp>
        <p:nvSpPr>
          <p:cNvPr id="18" name="Text Placeholder 13">
            <a:extLst>
              <a:ext uri="{FF2B5EF4-FFF2-40B4-BE49-F238E27FC236}">
                <a16:creationId xmlns:a16="http://schemas.microsoft.com/office/drawing/2014/main" id="{55957BE6-15DD-E74F-94EE-159CD092F6A5}"/>
              </a:ext>
            </a:extLst>
          </p:cNvPr>
          <p:cNvSpPr>
            <a:spLocks noGrp="1"/>
          </p:cNvSpPr>
          <p:nvPr>
            <p:ph type="body" sz="quarter" idx="15" hasCustomPrompt="1"/>
          </p:nvPr>
        </p:nvSpPr>
        <p:spPr>
          <a:xfrm>
            <a:off x="12933600" y="1725613"/>
            <a:ext cx="10104820" cy="1292400"/>
          </a:xfrm>
        </p:spPr>
        <p:txBody>
          <a:bodyPr anchor="b">
            <a:noAutofit/>
          </a:bodyPr>
          <a:lstStyle>
            <a:lvl1pPr marL="0" indent="0">
              <a:lnSpc>
                <a:spcPct val="90000"/>
              </a:lnSpc>
              <a:buFont typeface="Arial" panose="020B0604020202020204" pitchFamily="34" charset="0"/>
              <a:buNone/>
              <a:defRPr sz="4800" b="1">
                <a:solidFill>
                  <a:schemeClr val="tx2"/>
                </a:solidFill>
              </a:defRPr>
            </a:lvl1pPr>
            <a:lvl2pPr marL="0" indent="0">
              <a:lnSpc>
                <a:spcPct val="90000"/>
              </a:lnSpc>
              <a:buFont typeface="Arial" panose="020B0604020202020204" pitchFamily="34" charset="0"/>
              <a:buNone/>
              <a:defRPr sz="6400" b="1">
                <a:solidFill>
                  <a:schemeClr val="tx2"/>
                </a:solidFill>
              </a:defRPr>
            </a:lvl2pPr>
            <a:lvl3pPr marL="0" indent="0">
              <a:lnSpc>
                <a:spcPct val="90000"/>
              </a:lnSpc>
              <a:buFont typeface="Arial" panose="020B0604020202020204" pitchFamily="34" charset="0"/>
              <a:buNone/>
              <a:defRPr sz="6400" b="1">
                <a:solidFill>
                  <a:schemeClr val="tx2"/>
                </a:solidFill>
              </a:defRPr>
            </a:lvl3pPr>
            <a:lvl4pPr marL="0" indent="0">
              <a:lnSpc>
                <a:spcPct val="90000"/>
              </a:lnSpc>
              <a:buNone/>
              <a:defRPr sz="6400" b="1">
                <a:solidFill>
                  <a:schemeClr val="tx2"/>
                </a:solidFill>
              </a:defRPr>
            </a:lvl4pPr>
            <a:lvl5pPr marL="360000" indent="0">
              <a:lnSpc>
                <a:spcPct val="90000"/>
              </a:lnSpc>
              <a:buNone/>
              <a:defRPr sz="6400" b="1">
                <a:solidFill>
                  <a:schemeClr val="tx2"/>
                </a:solidFill>
              </a:defRPr>
            </a:lvl5pPr>
          </a:lstStyle>
          <a:p>
            <a:pPr lvl="0"/>
            <a:r>
              <a:rPr lang="nl-NL" dirty="0"/>
              <a:t>Kolom titel</a:t>
            </a:r>
          </a:p>
        </p:txBody>
      </p:sp>
      <p:sp>
        <p:nvSpPr>
          <p:cNvPr id="19" name="Text Placeholder 15">
            <a:extLst>
              <a:ext uri="{FF2B5EF4-FFF2-40B4-BE49-F238E27FC236}">
                <a16:creationId xmlns:a16="http://schemas.microsoft.com/office/drawing/2014/main" id="{79E233DF-287A-024B-A85C-C41538AA285C}"/>
              </a:ext>
            </a:extLst>
          </p:cNvPr>
          <p:cNvSpPr>
            <a:spLocks noGrp="1"/>
          </p:cNvSpPr>
          <p:nvPr>
            <p:ph type="body" sz="quarter" idx="16" hasCustomPrompt="1"/>
          </p:nvPr>
        </p:nvSpPr>
        <p:spPr>
          <a:xfrm>
            <a:off x="12933600" y="3726000"/>
            <a:ext cx="10115308" cy="8702675"/>
          </a:xfrm>
        </p:spPr>
        <p:txBody>
          <a:bodyPr/>
          <a:lstStyle/>
          <a:p>
            <a:pPr lvl="0"/>
            <a:r>
              <a:rPr lang="nl-NL" dirty="0"/>
              <a:t>Click </a:t>
            </a:r>
            <a:r>
              <a:rPr lang="nl-NL" dirty="0" err="1"/>
              <a:t>to</a:t>
            </a:r>
            <a:r>
              <a:rPr lang="nl-NL" dirty="0"/>
              <a:t> </a:t>
            </a:r>
            <a:r>
              <a:rPr lang="nl-NL" dirty="0" err="1"/>
              <a:t>edit</a:t>
            </a:r>
            <a:r>
              <a:rPr lang="nl-NL" dirty="0"/>
              <a:t> Master </a:t>
            </a:r>
            <a:r>
              <a:rPr lang="nl-NL" dirty="0" err="1"/>
              <a:t>text</a:t>
            </a:r>
            <a:r>
              <a:rPr lang="nl-NL" dirty="0"/>
              <a:t> </a:t>
            </a:r>
            <a:r>
              <a:rPr lang="nl-NL" dirty="0" err="1"/>
              <a:t>styles</a:t>
            </a:r>
            <a:endParaRPr lang="nl-NL" dirty="0"/>
          </a:p>
          <a:p>
            <a:pPr lvl="1"/>
            <a:r>
              <a:rPr lang="nl-NL" dirty="0"/>
              <a:t>Second level</a:t>
            </a:r>
          </a:p>
          <a:p>
            <a:pPr lvl="2"/>
            <a:r>
              <a:rPr lang="nl-NL" dirty="0" err="1"/>
              <a:t>Third</a:t>
            </a:r>
            <a:r>
              <a:rPr lang="nl-NL" dirty="0"/>
              <a:t> level</a:t>
            </a:r>
          </a:p>
          <a:p>
            <a:pPr lvl="3"/>
            <a:r>
              <a:rPr lang="nl-NL" dirty="0" err="1"/>
              <a:t>Fourth</a:t>
            </a:r>
            <a:r>
              <a:rPr lang="nl-NL" dirty="0"/>
              <a:t> level</a:t>
            </a:r>
          </a:p>
          <a:p>
            <a:pPr lvl="4"/>
            <a:r>
              <a:rPr lang="nl-NL" dirty="0" err="1"/>
              <a:t>Fifth</a:t>
            </a:r>
            <a:r>
              <a:rPr lang="nl-NL" dirty="0"/>
              <a:t> level</a:t>
            </a:r>
          </a:p>
        </p:txBody>
      </p:sp>
      <p:pic>
        <p:nvPicPr>
          <p:cNvPr id="14" name="Graphic 13">
            <a:extLst>
              <a:ext uri="{FF2B5EF4-FFF2-40B4-BE49-F238E27FC236}">
                <a16:creationId xmlns:a16="http://schemas.microsoft.com/office/drawing/2014/main" id="{28837500-0497-9E40-AECC-1DAA6731DF61}"/>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6315975" y="464400"/>
            <a:ext cx="8071200" cy="951792"/>
          </a:xfrm>
          <a:prstGeom prst="rect">
            <a:avLst/>
          </a:prstGeom>
        </p:spPr>
      </p:pic>
      <p:sp>
        <p:nvSpPr>
          <p:cNvPr id="21" name="Tekstvak 20">
            <a:extLst>
              <a:ext uri="{FF2B5EF4-FFF2-40B4-BE49-F238E27FC236}">
                <a16:creationId xmlns:a16="http://schemas.microsoft.com/office/drawing/2014/main" id="{9959202B-4675-D047-AF9D-EE6FAFC9B4E9}"/>
              </a:ext>
            </a:extLst>
          </p:cNvPr>
          <p:cNvSpPr txBox="1"/>
          <p:nvPr userDrawn="1"/>
        </p:nvSpPr>
        <p:spPr>
          <a:xfrm>
            <a:off x="17701246" y="547085"/>
            <a:ext cx="6345527" cy="728663"/>
          </a:xfrm>
          <a:prstGeom prst="rect">
            <a:avLst/>
          </a:prstGeom>
          <a:noFill/>
        </p:spPr>
        <p:txBody>
          <a:bodyPr wrap="square" rtlCol="0" anchor="ctr">
            <a:noAutofit/>
          </a:bodyPr>
          <a:lstStyle/>
          <a:p>
            <a:pPr algn="l"/>
            <a:r>
              <a:rPr lang="nl-NL" sz="2600" b="1" dirty="0"/>
              <a:t>Regie op stelsels en standaarden</a:t>
            </a:r>
          </a:p>
        </p:txBody>
      </p:sp>
      <p:pic>
        <p:nvPicPr>
          <p:cNvPr id="3" name="Picture 2">
            <a:extLst>
              <a:ext uri="{FF2B5EF4-FFF2-40B4-BE49-F238E27FC236}">
                <a16:creationId xmlns:a16="http://schemas.microsoft.com/office/drawing/2014/main" id="{41FF3619-D33B-483A-BBB1-C937A1CB89DC}"/>
              </a:ext>
            </a:extLst>
          </p:cNvPr>
          <p:cNvPicPr>
            <a:picLocks noChangeAspect="1"/>
          </p:cNvPicPr>
          <p:nvPr userDrawn="1"/>
        </p:nvPicPr>
        <p:blipFill>
          <a:blip r:embed="rId6"/>
          <a:stretch>
            <a:fillRect/>
          </a:stretch>
        </p:blipFill>
        <p:spPr>
          <a:xfrm>
            <a:off x="16315973" y="464400"/>
            <a:ext cx="968400" cy="968400"/>
          </a:xfrm>
          <a:prstGeom prst="rect">
            <a:avLst/>
          </a:prstGeom>
        </p:spPr>
      </p:pic>
    </p:spTree>
    <p:extLst>
      <p:ext uri="{BB962C8B-B14F-4D97-AF65-F5344CB8AC3E}">
        <p14:creationId xmlns:p14="http://schemas.microsoft.com/office/powerpoint/2010/main" val="2887790494"/>
      </p:ext>
    </p:extLst>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6" Type="http://schemas.openxmlformats.org/officeDocument/2006/relationships/slideLayout" Target="../slideLayouts/slideLayout16.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103" Type="http://schemas.openxmlformats.org/officeDocument/2006/relationships/theme" Target="../theme/theme1.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160001" y="1725278"/>
            <a:ext cx="20013283" cy="1293785"/>
          </a:xfrm>
          <a:prstGeom prst="rect">
            <a:avLst/>
          </a:prstGeom>
        </p:spPr>
        <p:txBody>
          <a:bodyPr vert="horz" lIns="91440" tIns="45720" rIns="91440" bIns="45720" rtlCol="0" anchor="b">
            <a:noAutofit/>
          </a:bodyPr>
          <a:lstStyle/>
          <a:p>
            <a:endParaRPr lang="nl-NL" dirty="0"/>
          </a:p>
        </p:txBody>
      </p:sp>
      <p:sp>
        <p:nvSpPr>
          <p:cNvPr id="3" name="Text Placeholder 2"/>
          <p:cNvSpPr>
            <a:spLocks noGrp="1"/>
          </p:cNvSpPr>
          <p:nvPr>
            <p:ph type="body" idx="1"/>
          </p:nvPr>
        </p:nvSpPr>
        <p:spPr>
          <a:xfrm>
            <a:off x="2160000" y="3726610"/>
            <a:ext cx="20013284" cy="8627315"/>
          </a:xfrm>
          <a:prstGeom prst="rect">
            <a:avLst/>
          </a:prstGeom>
        </p:spPr>
        <p:txBody>
          <a:bodyPr vert="horz" lIns="91440" tIns="45720" rIns="91440" bIns="45720" rtlCol="0">
            <a:noAutofit/>
          </a:bodyPr>
          <a:lstStyle/>
          <a:p>
            <a:pPr lvl="0"/>
            <a:r>
              <a:rPr lang="nl-NL" dirty="0"/>
              <a:t>Click </a:t>
            </a:r>
            <a:r>
              <a:rPr lang="nl-NL" dirty="0" err="1"/>
              <a:t>to</a:t>
            </a:r>
            <a:r>
              <a:rPr lang="nl-NL" dirty="0"/>
              <a:t> </a:t>
            </a:r>
            <a:r>
              <a:rPr lang="nl-NL" dirty="0" err="1"/>
              <a:t>edit</a:t>
            </a:r>
            <a:r>
              <a:rPr lang="nl-NL" dirty="0"/>
              <a:t> Master </a:t>
            </a:r>
            <a:r>
              <a:rPr lang="nl-NL" dirty="0" err="1"/>
              <a:t>text</a:t>
            </a:r>
            <a:r>
              <a:rPr lang="nl-NL" dirty="0"/>
              <a:t> </a:t>
            </a:r>
            <a:r>
              <a:rPr lang="nl-NL" dirty="0" err="1"/>
              <a:t>styles</a:t>
            </a:r>
            <a:endParaRPr lang="nl-NL" dirty="0"/>
          </a:p>
          <a:p>
            <a:pPr lvl="1"/>
            <a:r>
              <a:rPr lang="nl-NL" dirty="0"/>
              <a:t>Second level</a:t>
            </a:r>
          </a:p>
          <a:p>
            <a:pPr lvl="2"/>
            <a:r>
              <a:rPr lang="nl-NL" dirty="0" err="1"/>
              <a:t>Third</a:t>
            </a:r>
            <a:r>
              <a:rPr lang="nl-NL" dirty="0"/>
              <a:t> level</a:t>
            </a:r>
          </a:p>
          <a:p>
            <a:pPr lvl="3"/>
            <a:r>
              <a:rPr lang="nl-NL" dirty="0" err="1"/>
              <a:t>Fourth</a:t>
            </a:r>
            <a:r>
              <a:rPr lang="nl-NL" dirty="0"/>
              <a:t> level</a:t>
            </a:r>
          </a:p>
          <a:p>
            <a:pPr lvl="4"/>
            <a:r>
              <a:rPr lang="nl-NL" dirty="0" err="1"/>
              <a:t>Fifth</a:t>
            </a:r>
            <a:r>
              <a:rPr lang="nl-NL" dirty="0"/>
              <a:t> level</a:t>
            </a:r>
          </a:p>
          <a:p>
            <a:pPr lvl="5"/>
            <a:r>
              <a:rPr lang="nl-NL" dirty="0"/>
              <a:t>Six</a:t>
            </a:r>
          </a:p>
          <a:p>
            <a:pPr lvl="6"/>
            <a:r>
              <a:rPr lang="nl-NL" dirty="0" err="1"/>
              <a:t>Seven</a:t>
            </a:r>
            <a:endParaRPr lang="nl-NL" dirty="0"/>
          </a:p>
          <a:p>
            <a:pPr lvl="7"/>
            <a:r>
              <a:rPr lang="nl-NL" dirty="0" err="1"/>
              <a:t>Eight</a:t>
            </a:r>
            <a:endParaRPr lang="nl-NL" dirty="0"/>
          </a:p>
          <a:p>
            <a:pPr lvl="8"/>
            <a:r>
              <a:rPr lang="nl-NL" dirty="0" err="1"/>
              <a:t>Nine</a:t>
            </a:r>
            <a:endParaRPr lang="nl-NL" dirty="0"/>
          </a:p>
        </p:txBody>
      </p:sp>
      <p:sp>
        <p:nvSpPr>
          <p:cNvPr id="4" name="Date Placeholder 3"/>
          <p:cNvSpPr>
            <a:spLocks noGrp="1"/>
          </p:cNvSpPr>
          <p:nvPr>
            <p:ph type="dt" sz="half" idx="2"/>
          </p:nvPr>
        </p:nvSpPr>
        <p:spPr>
          <a:xfrm>
            <a:off x="17166155" y="12781172"/>
            <a:ext cx="5007129" cy="730250"/>
          </a:xfrm>
          <a:prstGeom prst="rect">
            <a:avLst/>
          </a:prstGeom>
        </p:spPr>
        <p:txBody>
          <a:bodyPr vert="horz" lIns="91440" tIns="45720" rIns="91440" bIns="45720" rtlCol="0" anchor="ctr"/>
          <a:lstStyle>
            <a:lvl1pPr algn="r">
              <a:defRPr sz="2100">
                <a:solidFill>
                  <a:schemeClr val="tx1">
                    <a:tint val="75000"/>
                  </a:schemeClr>
                </a:solidFill>
              </a:defRPr>
            </a:lvl1pPr>
          </a:lstStyle>
          <a:p>
            <a:r>
              <a:rPr lang="nl-NL" dirty="0"/>
              <a:t>26 augustus 2021</a:t>
            </a:r>
          </a:p>
        </p:txBody>
      </p:sp>
      <p:sp>
        <p:nvSpPr>
          <p:cNvPr id="6" name="Slide Number Placeholder 5"/>
          <p:cNvSpPr>
            <a:spLocks noGrp="1"/>
          </p:cNvSpPr>
          <p:nvPr>
            <p:ph type="sldNum" sz="quarter" idx="4"/>
          </p:nvPr>
        </p:nvSpPr>
        <p:spPr>
          <a:xfrm>
            <a:off x="22411426" y="12781172"/>
            <a:ext cx="1557752" cy="730250"/>
          </a:xfrm>
          <a:prstGeom prst="rect">
            <a:avLst/>
          </a:prstGeom>
        </p:spPr>
        <p:txBody>
          <a:bodyPr vert="horz" lIns="91440" tIns="45720" rIns="91440" bIns="45720" rtlCol="0" anchor="ctr"/>
          <a:lstStyle>
            <a:lvl1pPr algn="r">
              <a:defRPr sz="2100">
                <a:solidFill>
                  <a:schemeClr val="tx1">
                    <a:tint val="75000"/>
                  </a:schemeClr>
                </a:solidFill>
              </a:defRPr>
            </a:lvl1pPr>
          </a:lstStyle>
          <a:p>
            <a:fld id="{58A012CB-14D3-4B29-B9BE-EBD198EAE235}" type="slidenum">
              <a:rPr lang="nl-NL" smtClean="0"/>
              <a:pPr/>
              <a:t>‹nr.›</a:t>
            </a:fld>
            <a:endParaRPr lang="nl-NL" dirty="0"/>
          </a:p>
        </p:txBody>
      </p:sp>
    </p:spTree>
    <p:extLst>
      <p:ext uri="{BB962C8B-B14F-4D97-AF65-F5344CB8AC3E}">
        <p14:creationId xmlns:p14="http://schemas.microsoft.com/office/powerpoint/2010/main" val="2307767858"/>
      </p:ext>
    </p:extLst>
  </p:cSld>
  <p:clrMap bg1="lt1" tx1="dk1" bg2="lt2" tx2="dk2" accent1="accent1" accent2="accent2" accent3="accent3" accent4="accent4" accent5="accent5" accent6="accent6" hlink="hlink" folHlink="folHlink"/>
  <p:sldLayoutIdLst>
    <p:sldLayoutId id="2147483858" r:id="rId1"/>
    <p:sldLayoutId id="2147483859" r:id="rId2"/>
    <p:sldLayoutId id="2147483881" r:id="rId3"/>
    <p:sldLayoutId id="2147483883" r:id="rId4"/>
    <p:sldLayoutId id="2147483726" r:id="rId5"/>
    <p:sldLayoutId id="2147483661" r:id="rId6"/>
    <p:sldLayoutId id="2147483716" r:id="rId7"/>
    <p:sldLayoutId id="2147483792" r:id="rId8"/>
    <p:sldLayoutId id="2147483882" r:id="rId9"/>
    <p:sldLayoutId id="2147483785" r:id="rId10"/>
    <p:sldLayoutId id="2147483735" r:id="rId11"/>
    <p:sldLayoutId id="2147483682" r:id="rId12"/>
    <p:sldLayoutId id="2147483768" r:id="rId13"/>
    <p:sldLayoutId id="2147483771" r:id="rId14"/>
    <p:sldLayoutId id="2147483804" r:id="rId15"/>
    <p:sldLayoutId id="2147483801" r:id="rId16"/>
    <p:sldLayoutId id="2147483770" r:id="rId17"/>
    <p:sldLayoutId id="2147483798" r:id="rId18"/>
    <p:sldLayoutId id="2147483774" r:id="rId19"/>
    <p:sldLayoutId id="2147483769" r:id="rId20"/>
    <p:sldLayoutId id="2147483861" r:id="rId21"/>
    <p:sldLayoutId id="2147483875" r:id="rId22"/>
    <p:sldLayoutId id="2147483800" r:id="rId23"/>
    <p:sldLayoutId id="2147483862" r:id="rId24"/>
    <p:sldLayoutId id="2147483791" r:id="rId25"/>
    <p:sldLayoutId id="2147483857" r:id="rId26"/>
    <p:sldLayoutId id="2147483876" r:id="rId27"/>
    <p:sldLayoutId id="2147483860" r:id="rId28"/>
    <p:sldLayoutId id="2147483877" r:id="rId29"/>
    <p:sldLayoutId id="2147483879" r:id="rId30"/>
    <p:sldLayoutId id="2147483878" r:id="rId31"/>
    <p:sldLayoutId id="2147483863" r:id="rId32"/>
    <p:sldLayoutId id="2147483790" r:id="rId33"/>
    <p:sldLayoutId id="2147483864" r:id="rId34"/>
    <p:sldLayoutId id="2147483677" r:id="rId35"/>
    <p:sldLayoutId id="2147483778" r:id="rId36"/>
    <p:sldLayoutId id="2147483799" r:id="rId37"/>
    <p:sldLayoutId id="2147483663" r:id="rId38"/>
    <p:sldLayoutId id="2147483786" r:id="rId39"/>
    <p:sldLayoutId id="2147483866" r:id="rId40"/>
    <p:sldLayoutId id="2147483805" r:id="rId41"/>
    <p:sldLayoutId id="2147483685" r:id="rId42"/>
    <p:sldLayoutId id="2147483787" r:id="rId43"/>
    <p:sldLayoutId id="2147483797" r:id="rId44"/>
    <p:sldLayoutId id="2147483788" r:id="rId45"/>
    <p:sldLayoutId id="2147483796" r:id="rId46"/>
    <p:sldLayoutId id="2147483807" r:id="rId47"/>
    <p:sldLayoutId id="2147483867" r:id="rId48"/>
    <p:sldLayoutId id="2147483808" r:id="rId49"/>
    <p:sldLayoutId id="2147483809" r:id="rId50"/>
    <p:sldLayoutId id="2147483819" r:id="rId51"/>
    <p:sldLayoutId id="2147483820" r:id="rId52"/>
    <p:sldLayoutId id="2147483812" r:id="rId53"/>
    <p:sldLayoutId id="2147483868" r:id="rId54"/>
    <p:sldLayoutId id="2147483813" r:id="rId55"/>
    <p:sldLayoutId id="2147483814" r:id="rId56"/>
    <p:sldLayoutId id="2147483815" r:id="rId57"/>
    <p:sldLayoutId id="2147483816" r:id="rId58"/>
    <p:sldLayoutId id="2147483817" r:id="rId59"/>
    <p:sldLayoutId id="2147483818" r:id="rId60"/>
    <p:sldLayoutId id="2147483821" r:id="rId61"/>
    <p:sldLayoutId id="2147483869" r:id="rId62"/>
    <p:sldLayoutId id="2147483822" r:id="rId63"/>
    <p:sldLayoutId id="2147483823" r:id="rId64"/>
    <p:sldLayoutId id="2147483824" r:id="rId65"/>
    <p:sldLayoutId id="2147483825" r:id="rId66"/>
    <p:sldLayoutId id="2147483826" r:id="rId67"/>
    <p:sldLayoutId id="2147483870" r:id="rId68"/>
    <p:sldLayoutId id="2147483827" r:id="rId69"/>
    <p:sldLayoutId id="2147483828" r:id="rId70"/>
    <p:sldLayoutId id="2147483829" r:id="rId71"/>
    <p:sldLayoutId id="2147483830" r:id="rId72"/>
    <p:sldLayoutId id="2147483831" r:id="rId73"/>
    <p:sldLayoutId id="2147483832" r:id="rId74"/>
    <p:sldLayoutId id="2147483833" r:id="rId75"/>
    <p:sldLayoutId id="2147483871" r:id="rId76"/>
    <p:sldLayoutId id="2147483834" r:id="rId77"/>
    <p:sldLayoutId id="2147483835" r:id="rId78"/>
    <p:sldLayoutId id="2147483836" r:id="rId79"/>
    <p:sldLayoutId id="2147483837" r:id="rId80"/>
    <p:sldLayoutId id="2147483838" r:id="rId81"/>
    <p:sldLayoutId id="2147483872" r:id="rId82"/>
    <p:sldLayoutId id="2147483839" r:id="rId83"/>
    <p:sldLayoutId id="2147483840" r:id="rId84"/>
    <p:sldLayoutId id="2147483841" r:id="rId85"/>
    <p:sldLayoutId id="2147483842" r:id="rId86"/>
    <p:sldLayoutId id="2147483843" r:id="rId87"/>
    <p:sldLayoutId id="2147483844" r:id="rId88"/>
    <p:sldLayoutId id="2147483845" r:id="rId89"/>
    <p:sldLayoutId id="2147483873" r:id="rId90"/>
    <p:sldLayoutId id="2147483846" r:id="rId91"/>
    <p:sldLayoutId id="2147483847" r:id="rId92"/>
    <p:sldLayoutId id="2147483848" r:id="rId93"/>
    <p:sldLayoutId id="2147483849" r:id="rId94"/>
    <p:sldLayoutId id="2147483850" r:id="rId95"/>
    <p:sldLayoutId id="2147483874" r:id="rId96"/>
    <p:sldLayoutId id="2147483851" r:id="rId97"/>
    <p:sldLayoutId id="2147483852" r:id="rId98"/>
    <p:sldLayoutId id="2147483853" r:id="rId99"/>
    <p:sldLayoutId id="2147483854" r:id="rId100"/>
    <p:sldLayoutId id="2147483855" r:id="rId101"/>
    <p:sldLayoutId id="2147483856" r:id="rId102"/>
  </p:sldLayoutIdLst>
  <p:hf hdr="0" dt="0"/>
  <p:txStyles>
    <p:titleStyle>
      <a:lvl1pPr algn="l" defTabSz="1828800" rtl="0" eaLnBrk="1" latinLnBrk="0" hangingPunct="1">
        <a:lnSpc>
          <a:spcPct val="90000"/>
        </a:lnSpc>
        <a:spcBef>
          <a:spcPct val="0"/>
        </a:spcBef>
        <a:buNone/>
        <a:defRPr sz="4800" b="1" kern="1200">
          <a:solidFill>
            <a:schemeClr val="tx2"/>
          </a:solidFill>
          <a:latin typeface="+mj-lt"/>
          <a:ea typeface="+mj-ea"/>
          <a:cs typeface="+mj-cs"/>
        </a:defRPr>
      </a:lvl1pPr>
    </p:titleStyle>
    <p:bodyStyle>
      <a:lvl1pPr marL="0" indent="0" algn="l" defTabSz="1828800" rtl="0" eaLnBrk="1" latinLnBrk="0" hangingPunct="1">
        <a:lnSpc>
          <a:spcPct val="100000"/>
        </a:lnSpc>
        <a:spcBef>
          <a:spcPts val="2400"/>
        </a:spcBef>
        <a:buFontTx/>
        <a:buNone/>
        <a:defRPr sz="2400" kern="1200">
          <a:solidFill>
            <a:schemeClr val="tx1"/>
          </a:solidFill>
          <a:latin typeface="+mn-lt"/>
          <a:ea typeface="+mn-ea"/>
          <a:cs typeface="+mn-cs"/>
        </a:defRPr>
      </a:lvl1pPr>
      <a:lvl2pPr marL="0" indent="0" algn="l" defTabSz="1828800" rtl="0" eaLnBrk="1" latinLnBrk="0" hangingPunct="1">
        <a:lnSpc>
          <a:spcPct val="100000"/>
        </a:lnSpc>
        <a:spcBef>
          <a:spcPts val="2400"/>
        </a:spcBef>
        <a:buFont typeface="Arial" panose="020B0604020202020204" pitchFamily="34" charset="0"/>
        <a:buNone/>
        <a:defRPr sz="2600" b="1" kern="1200">
          <a:solidFill>
            <a:srgbClr val="39870C"/>
          </a:solidFill>
          <a:latin typeface="+mn-lt"/>
          <a:ea typeface="+mn-ea"/>
          <a:cs typeface="+mn-cs"/>
        </a:defRPr>
      </a:lvl2pPr>
      <a:lvl3pPr marL="0" indent="0" algn="l" defTabSz="1828800" rtl="0" eaLnBrk="1" latinLnBrk="0" hangingPunct="1">
        <a:lnSpc>
          <a:spcPct val="100000"/>
        </a:lnSpc>
        <a:spcBef>
          <a:spcPts val="2400"/>
        </a:spcBef>
        <a:buFont typeface="Arial" panose="020B0604020202020204" pitchFamily="34" charset="0"/>
        <a:buNone/>
        <a:defRPr sz="3200" b="1" kern="1200">
          <a:solidFill>
            <a:srgbClr val="39870C"/>
          </a:solidFill>
          <a:latin typeface="+mn-lt"/>
          <a:ea typeface="+mn-ea"/>
          <a:cs typeface="+mn-cs"/>
        </a:defRPr>
      </a:lvl3pPr>
      <a:lvl4pPr marL="0" indent="-360000" algn="l" defTabSz="1828800" rtl="0" eaLnBrk="1" latinLnBrk="0" hangingPunct="1">
        <a:lnSpc>
          <a:spcPct val="100000"/>
        </a:lnSpc>
        <a:spcBef>
          <a:spcPts val="0"/>
        </a:spcBef>
        <a:buFont typeface="Arial" panose="020B0604020202020204" pitchFamily="34" charset="0"/>
        <a:buChar char="•"/>
        <a:defRPr sz="2400" kern="1200">
          <a:solidFill>
            <a:schemeClr val="tx1"/>
          </a:solidFill>
          <a:latin typeface="+mn-lt"/>
          <a:ea typeface="+mn-ea"/>
          <a:cs typeface="+mn-cs"/>
        </a:defRPr>
      </a:lvl4pPr>
      <a:lvl5pPr marL="720000" indent="-360000" algn="l" defTabSz="1828800" rtl="0" eaLnBrk="1" latinLnBrk="0" hangingPunct="1">
        <a:lnSpc>
          <a:spcPct val="100000"/>
        </a:lnSpc>
        <a:spcBef>
          <a:spcPts val="0"/>
        </a:spcBef>
        <a:buFont typeface="Arial" panose="020B0604020202020204" pitchFamily="34" charset="0"/>
        <a:buChar char="•"/>
        <a:defRPr sz="2400" kern="1200">
          <a:solidFill>
            <a:schemeClr val="tx1"/>
          </a:solidFill>
          <a:latin typeface="+mn-lt"/>
          <a:ea typeface="+mn-ea"/>
          <a:cs typeface="+mn-cs"/>
        </a:defRPr>
      </a:lvl5pPr>
      <a:lvl6pPr marL="1080000" indent="-360000" algn="l" defTabSz="1828800" rtl="0" eaLnBrk="1" latinLnBrk="0" hangingPunct="1">
        <a:lnSpc>
          <a:spcPct val="100000"/>
        </a:lnSpc>
        <a:spcBef>
          <a:spcPts val="0"/>
        </a:spcBef>
        <a:buFont typeface="Arial" panose="020B0604020202020204" pitchFamily="34" charset="0"/>
        <a:buChar char="•"/>
        <a:defRPr sz="2400" kern="1200">
          <a:solidFill>
            <a:schemeClr val="tx1"/>
          </a:solidFill>
          <a:latin typeface="+mn-lt"/>
          <a:ea typeface="+mn-ea"/>
          <a:cs typeface="+mn-cs"/>
        </a:defRPr>
      </a:lvl6pPr>
      <a:lvl7pPr marL="0" indent="-540000" algn="l" defTabSz="1828800" rtl="0" eaLnBrk="1" latinLnBrk="0" hangingPunct="1">
        <a:lnSpc>
          <a:spcPct val="100000"/>
        </a:lnSpc>
        <a:spcBef>
          <a:spcPts val="0"/>
        </a:spcBef>
        <a:buFont typeface="+mj-lt"/>
        <a:buAutoNum type="arabicPeriod"/>
        <a:defRPr sz="2400" kern="1200">
          <a:solidFill>
            <a:schemeClr val="tx1"/>
          </a:solidFill>
          <a:latin typeface="+mn-lt"/>
          <a:ea typeface="+mn-ea"/>
          <a:cs typeface="+mn-cs"/>
        </a:defRPr>
      </a:lvl7pPr>
      <a:lvl8pPr marL="1080000" indent="-540000" algn="l" defTabSz="1828800" rtl="0" eaLnBrk="1" latinLnBrk="0" hangingPunct="1">
        <a:lnSpc>
          <a:spcPct val="100000"/>
        </a:lnSpc>
        <a:spcBef>
          <a:spcPts val="0"/>
        </a:spcBef>
        <a:buFont typeface="+mj-lt"/>
        <a:buAutoNum type="alphaLcPeriod"/>
        <a:defRPr sz="2400" kern="1200">
          <a:solidFill>
            <a:schemeClr val="tx1"/>
          </a:solidFill>
          <a:latin typeface="+mn-lt"/>
          <a:ea typeface="+mn-ea"/>
          <a:cs typeface="+mn-cs"/>
        </a:defRPr>
      </a:lvl8pPr>
      <a:lvl9pPr marL="1620000" indent="-540000" algn="l" defTabSz="1828800" rtl="0" eaLnBrk="1" latinLnBrk="0" hangingPunct="1">
        <a:lnSpc>
          <a:spcPct val="100000"/>
        </a:lnSpc>
        <a:spcBef>
          <a:spcPts val="0"/>
        </a:spcBef>
        <a:buFont typeface="Arial" panose="020B0604020202020204" pitchFamily="34" charset="0"/>
        <a:buChar char="•"/>
        <a:defRPr sz="2400" kern="1200">
          <a:solidFill>
            <a:schemeClr val="tx1"/>
          </a:solidFill>
          <a:latin typeface="+mn-lt"/>
          <a:ea typeface="+mn-ea"/>
          <a:cs typeface="+mn-cs"/>
        </a:defRPr>
      </a:lvl9pPr>
    </p:bodyStyle>
    <p:other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399" userDrawn="1">
          <p15:clr>
            <a:srgbClr val="F26B43"/>
          </p15:clr>
        </p15:guide>
        <p15:guide id="2" pos="13963"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notesSlide" Target="../notesSlides/notesSlide2.xml"/><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3" Type="http://schemas.openxmlformats.org/officeDocument/2006/relationships/hyperlink" Target="https://www.digitaleoverheid.nl/overzicht-van-alle-onderwerpen/quantumveilige-cryptografie/handige-hulpmiddelen/" TargetMode="External"/><Relationship Id="rId2" Type="http://schemas.openxmlformats.org/officeDocument/2006/relationships/hyperlink" Target="https://www.aivd.nl/documenten/publicaties/2024/12/3/het-pqc-migratie-handboek" TargetMode="External"/><Relationship Id="rId1" Type="http://schemas.openxmlformats.org/officeDocument/2006/relationships/slideLayout" Target="../slideLayouts/slideLayout19.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hyperlink" Target="https://www.ncsc.nl/documenten/publicaties/2025/juni/01/ict-beveiligingsrichtlijnen-voor-transport-layer-security-2025-05" TargetMode="External"/></Relationships>
</file>

<file path=ppt/slides/_rels/slide6.xml.rels><?xml version="1.0" encoding="UTF-8" standalone="yes"?>
<Relationships xmlns="http://schemas.openxmlformats.org/package/2006/relationships"><Relationship Id="rId3" Type="http://schemas.openxmlformats.org/officeDocument/2006/relationships/hyperlink" Target="https://www.logius.nl/onze-dienstverlening/toegang/pkioverheid/wees-voorbereid-de-nieuwe-generatie-pkioverheidcertificaten-komen-eraan" TargetMode="External"/><Relationship Id="rId2" Type="http://schemas.openxmlformats.org/officeDocument/2006/relationships/notesSlide" Target="../notesSlides/notesSlide3.xml"/><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3" Type="http://schemas.openxmlformats.org/officeDocument/2006/relationships/hyperlink" Target="https://github.com/Logius-standaarden/Digikoppeling-Beveiligingsstandaarden-en-voorschriften/pull/20/files" TargetMode="External"/><Relationship Id="rId2" Type="http://schemas.openxmlformats.org/officeDocument/2006/relationships/notesSlide" Target="../notesSlides/notesSlide4.xml"/><Relationship Id="rId1" Type="http://schemas.openxmlformats.org/officeDocument/2006/relationships/slideLayout" Target="../slideLayouts/slideLayout19.xml"/><Relationship Id="rId4" Type="http://schemas.openxmlformats.org/officeDocument/2006/relationships/hyperlink" Target="https://github.com/Logius-standaarden/Digikoppeling-Beveiligingsstandaarden-en-voorschriften/pull/21"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62C3FF-2166-37A5-AA25-C9BDFE7FC884}"/>
              </a:ext>
            </a:extLst>
          </p:cNvPr>
          <p:cNvSpPr>
            <a:spLocks noGrp="1"/>
          </p:cNvSpPr>
          <p:nvPr>
            <p:ph type="ctrTitle"/>
          </p:nvPr>
        </p:nvSpPr>
        <p:spPr>
          <a:xfrm>
            <a:off x="12590402" y="2570527"/>
            <a:ext cx="12595325" cy="8574946"/>
          </a:xfrm>
        </p:spPr>
        <p:txBody>
          <a:bodyPr>
            <a:normAutofit/>
          </a:bodyPr>
          <a:lstStyle/>
          <a:p>
            <a:r>
              <a:rPr lang="nl-NL" sz="7800" dirty="0"/>
              <a:t>TO Digikoppeling</a:t>
            </a:r>
            <a:br>
              <a:rPr lang="nl-NL" sz="7800" dirty="0"/>
            </a:br>
            <a:br>
              <a:rPr lang="nl-NL" sz="7800" dirty="0"/>
            </a:br>
            <a:r>
              <a:rPr lang="nl-NL" sz="7800" dirty="0"/>
              <a:t>TLS 1.3 &amp; PKIO G4</a:t>
            </a:r>
            <a:endParaRPr lang="en-NL" sz="7800" dirty="0"/>
          </a:p>
        </p:txBody>
      </p:sp>
      <p:sp>
        <p:nvSpPr>
          <p:cNvPr id="3" name="Subtitle 2">
            <a:extLst>
              <a:ext uri="{FF2B5EF4-FFF2-40B4-BE49-F238E27FC236}">
                <a16:creationId xmlns:a16="http://schemas.microsoft.com/office/drawing/2014/main" id="{1BC77883-39E9-374F-B5D3-BE16E222658F}"/>
              </a:ext>
            </a:extLst>
          </p:cNvPr>
          <p:cNvSpPr>
            <a:spLocks noGrp="1"/>
          </p:cNvSpPr>
          <p:nvPr>
            <p:ph type="subTitle" idx="1"/>
          </p:nvPr>
        </p:nvSpPr>
        <p:spPr/>
        <p:txBody>
          <a:bodyPr/>
          <a:lstStyle/>
          <a:p>
            <a:r>
              <a:rPr lang="nl-NL" b="1" dirty="0"/>
              <a:t>08-12-2025</a:t>
            </a:r>
          </a:p>
          <a:p>
            <a:r>
              <a:rPr lang="nl-NL" b="1" dirty="0"/>
              <a:t>Nil Barua (Gegevensuitwisseling Standaarden)</a:t>
            </a:r>
            <a:endParaRPr lang="en-NL" b="1" dirty="0"/>
          </a:p>
        </p:txBody>
      </p:sp>
    </p:spTree>
    <p:extLst>
      <p:ext uri="{BB962C8B-B14F-4D97-AF65-F5344CB8AC3E}">
        <p14:creationId xmlns:p14="http://schemas.microsoft.com/office/powerpoint/2010/main" val="13807160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nummer 1">
            <a:extLst>
              <a:ext uri="{FF2B5EF4-FFF2-40B4-BE49-F238E27FC236}">
                <a16:creationId xmlns:a16="http://schemas.microsoft.com/office/drawing/2014/main" id="{CB06BA13-6659-F2E3-D0F6-ECFCF9506135}"/>
              </a:ext>
            </a:extLst>
          </p:cNvPr>
          <p:cNvSpPr>
            <a:spLocks noGrp="1"/>
          </p:cNvSpPr>
          <p:nvPr>
            <p:ph type="sldNum" sz="quarter" idx="12"/>
          </p:nvPr>
        </p:nvSpPr>
        <p:spPr/>
        <p:txBody>
          <a:bodyPr/>
          <a:lstStyle/>
          <a:p>
            <a:fld id="{58A012CB-14D3-4B29-B9BE-EBD198EAE235}" type="slidenum">
              <a:rPr lang="nl-NL" smtClean="0"/>
              <a:t>2</a:t>
            </a:fld>
            <a:endParaRPr lang="nl-NL" dirty="0"/>
          </a:p>
        </p:txBody>
      </p:sp>
      <p:sp>
        <p:nvSpPr>
          <p:cNvPr id="3" name="Tijdelijke aanduiding voor tekst 2">
            <a:extLst>
              <a:ext uri="{FF2B5EF4-FFF2-40B4-BE49-F238E27FC236}">
                <a16:creationId xmlns:a16="http://schemas.microsoft.com/office/drawing/2014/main" id="{23747257-7DCB-A2BE-4D54-47A928BF8BB8}"/>
              </a:ext>
            </a:extLst>
          </p:cNvPr>
          <p:cNvSpPr>
            <a:spLocks noGrp="1"/>
          </p:cNvSpPr>
          <p:nvPr>
            <p:ph type="body" sz="quarter" idx="14"/>
          </p:nvPr>
        </p:nvSpPr>
        <p:spPr/>
        <p:txBody>
          <a:bodyPr/>
          <a:lstStyle/>
          <a:p>
            <a:r>
              <a:rPr lang="nl-NL" dirty="0"/>
              <a:t>Agenda</a:t>
            </a:r>
          </a:p>
        </p:txBody>
      </p:sp>
      <p:sp>
        <p:nvSpPr>
          <p:cNvPr id="4" name="Tijdelijke aanduiding voor tekst 3">
            <a:extLst>
              <a:ext uri="{FF2B5EF4-FFF2-40B4-BE49-F238E27FC236}">
                <a16:creationId xmlns:a16="http://schemas.microsoft.com/office/drawing/2014/main" id="{E43C710E-AE2D-A7CD-A5F7-0DE836C85E04}"/>
              </a:ext>
            </a:extLst>
          </p:cNvPr>
          <p:cNvSpPr>
            <a:spLocks noGrp="1"/>
          </p:cNvSpPr>
          <p:nvPr>
            <p:ph type="body" sz="quarter" idx="15"/>
          </p:nvPr>
        </p:nvSpPr>
        <p:spPr/>
        <p:txBody>
          <a:bodyPr/>
          <a:lstStyle/>
          <a:p>
            <a:pPr marL="571500" indent="-571500">
              <a:buFont typeface="Arial" panose="020B0604020202020204" pitchFamily="34" charset="0"/>
              <a:buChar char="•"/>
            </a:pPr>
            <a:r>
              <a:rPr lang="nl-NL" sz="4000" dirty="0">
                <a:latin typeface="Aptos" panose="020B0004020202020204" pitchFamily="34" charset="0"/>
              </a:rPr>
              <a:t>Voordelen TLS 1.3 t.o.v. eerdere versies</a:t>
            </a:r>
          </a:p>
          <a:p>
            <a:pPr marL="571500" indent="-571500">
              <a:buFont typeface="Arial" panose="020B0604020202020204" pitchFamily="34" charset="0"/>
              <a:buChar char="•"/>
            </a:pPr>
            <a:r>
              <a:rPr lang="nl-NL" sz="4000" dirty="0">
                <a:latin typeface="Aptos" panose="020B0004020202020204" pitchFamily="34" charset="0"/>
              </a:rPr>
              <a:t>Handvatten migratie PQC</a:t>
            </a:r>
          </a:p>
          <a:p>
            <a:pPr marL="571500" indent="-571500">
              <a:buFont typeface="Arial" panose="020B0604020202020204" pitchFamily="34" charset="0"/>
              <a:buChar char="•"/>
            </a:pPr>
            <a:r>
              <a:rPr lang="nl-NL" sz="4000" dirty="0">
                <a:latin typeface="Aptos" panose="020B0004020202020204" pitchFamily="34" charset="0"/>
              </a:rPr>
              <a:t>PKIO G4 certificaten</a:t>
            </a:r>
          </a:p>
        </p:txBody>
      </p:sp>
    </p:spTree>
    <p:extLst>
      <p:ext uri="{BB962C8B-B14F-4D97-AF65-F5344CB8AC3E}">
        <p14:creationId xmlns:p14="http://schemas.microsoft.com/office/powerpoint/2010/main" val="26831195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1A87460-2BDD-FB06-E2A6-855B134B65B7}"/>
              </a:ext>
            </a:extLst>
          </p:cNvPr>
          <p:cNvSpPr>
            <a:spLocks noGrp="1"/>
          </p:cNvSpPr>
          <p:nvPr>
            <p:ph type="title"/>
          </p:nvPr>
        </p:nvSpPr>
        <p:spPr/>
        <p:txBody>
          <a:bodyPr/>
          <a:lstStyle/>
          <a:p>
            <a:r>
              <a:rPr lang="nl-NL" dirty="0"/>
              <a:t>Voordelen TLS 1.3 t.o.v. eerdere versies</a:t>
            </a:r>
          </a:p>
        </p:txBody>
      </p:sp>
      <p:sp>
        <p:nvSpPr>
          <p:cNvPr id="3" name="Tijdelijke aanduiding voor dianummer 2">
            <a:extLst>
              <a:ext uri="{FF2B5EF4-FFF2-40B4-BE49-F238E27FC236}">
                <a16:creationId xmlns:a16="http://schemas.microsoft.com/office/drawing/2014/main" id="{69298371-B1EC-0632-082C-048FF9BAA668}"/>
              </a:ext>
            </a:extLst>
          </p:cNvPr>
          <p:cNvSpPr>
            <a:spLocks noGrp="1"/>
          </p:cNvSpPr>
          <p:nvPr>
            <p:ph type="sldNum" sz="quarter" idx="12"/>
          </p:nvPr>
        </p:nvSpPr>
        <p:spPr/>
        <p:txBody>
          <a:bodyPr/>
          <a:lstStyle/>
          <a:p>
            <a:fld id="{58A012CB-14D3-4B29-B9BE-EBD198EAE235}" type="slidenum">
              <a:rPr lang="nl-NL" smtClean="0"/>
              <a:t>3</a:t>
            </a:fld>
            <a:endParaRPr lang="nl-NL" dirty="0"/>
          </a:p>
        </p:txBody>
      </p:sp>
      <p:sp>
        <p:nvSpPr>
          <p:cNvPr id="4" name="Tijdelijke aanduiding voor tabel 3">
            <a:extLst>
              <a:ext uri="{FF2B5EF4-FFF2-40B4-BE49-F238E27FC236}">
                <a16:creationId xmlns:a16="http://schemas.microsoft.com/office/drawing/2014/main" id="{25F7F923-642D-A8FC-975F-7A585DAC7C1D}"/>
              </a:ext>
            </a:extLst>
          </p:cNvPr>
          <p:cNvSpPr>
            <a:spLocks noGrp="1"/>
          </p:cNvSpPr>
          <p:nvPr>
            <p:ph type="tbl" sz="quarter" idx="14"/>
          </p:nvPr>
        </p:nvSpPr>
        <p:spPr/>
        <p:txBody>
          <a:bodyPr/>
          <a:lstStyle/>
          <a:p>
            <a:pPr marL="571500" indent="-571500">
              <a:buFont typeface="Arial" panose="020B0604020202020204" pitchFamily="34" charset="0"/>
              <a:buChar char="•"/>
            </a:pPr>
            <a:r>
              <a:rPr lang="nl-NL" sz="4000" dirty="0">
                <a:latin typeface="Aptos" panose="020B0004020202020204" pitchFamily="34" charset="0"/>
              </a:rPr>
              <a:t>Verplichte serverauthenticatie</a:t>
            </a:r>
          </a:p>
          <a:p>
            <a:pPr marL="571500" indent="-571500">
              <a:buFont typeface="Arial" panose="020B0604020202020204" pitchFamily="34" charset="0"/>
              <a:buChar char="•"/>
            </a:pPr>
            <a:r>
              <a:rPr lang="nl-NL" sz="4000" dirty="0">
                <a:latin typeface="Aptos" panose="020B0004020202020204" pitchFamily="34" charset="0"/>
              </a:rPr>
              <a:t>Efficiëntere en veiligere TLS </a:t>
            </a:r>
            <a:r>
              <a:rPr lang="nl-NL" sz="4000" dirty="0" err="1">
                <a:latin typeface="Aptos" panose="020B0004020202020204" pitchFamily="34" charset="0"/>
              </a:rPr>
              <a:t>handshake</a:t>
            </a:r>
            <a:endParaRPr lang="nl-NL" sz="4000" dirty="0">
              <a:latin typeface="Aptos" panose="020B0004020202020204" pitchFamily="34" charset="0"/>
            </a:endParaRPr>
          </a:p>
          <a:p>
            <a:pPr marL="571500" indent="-571500">
              <a:buFont typeface="Arial" panose="020B0604020202020204" pitchFamily="34" charset="0"/>
              <a:buChar char="•"/>
            </a:pPr>
            <a:r>
              <a:rPr lang="nl-NL" sz="4000" dirty="0">
                <a:latin typeface="Aptos" panose="020B0004020202020204" pitchFamily="34" charset="0"/>
              </a:rPr>
              <a:t>Forward </a:t>
            </a:r>
            <a:r>
              <a:rPr lang="nl-NL" sz="4000" dirty="0" err="1">
                <a:latin typeface="Aptos" panose="020B0004020202020204" pitchFamily="34" charset="0"/>
              </a:rPr>
              <a:t>Secrecy</a:t>
            </a:r>
            <a:r>
              <a:rPr lang="nl-NL" sz="4000" dirty="0">
                <a:latin typeface="Aptos" panose="020B0004020202020204" pitchFamily="34" charset="0"/>
              </a:rPr>
              <a:t> inherent</a:t>
            </a:r>
          </a:p>
          <a:p>
            <a:pPr marL="571500" indent="-571500">
              <a:buFont typeface="Arial" panose="020B0604020202020204" pitchFamily="34" charset="0"/>
              <a:buChar char="•"/>
            </a:pPr>
            <a:r>
              <a:rPr lang="nl-NL" sz="4000" b="1" i="1" dirty="0">
                <a:latin typeface="Aptos" panose="020B0004020202020204" pitchFamily="34" charset="0"/>
              </a:rPr>
              <a:t>Beter voorbereid </a:t>
            </a:r>
            <a:r>
              <a:rPr lang="nl-NL" sz="4000" dirty="0">
                <a:latin typeface="Aptos" panose="020B0004020202020204" pitchFamily="34" charset="0"/>
              </a:rPr>
              <a:t>op </a:t>
            </a:r>
            <a:r>
              <a:rPr lang="nl-NL" sz="4000" dirty="0" err="1">
                <a:latin typeface="Aptos" panose="020B0004020202020204" pitchFamily="34" charset="0"/>
              </a:rPr>
              <a:t>quantumdreigingen</a:t>
            </a:r>
            <a:endParaRPr lang="nl-NL" sz="4000" dirty="0">
              <a:latin typeface="Aptos" panose="020B0004020202020204" pitchFamily="34" charset="0"/>
            </a:endParaRPr>
          </a:p>
        </p:txBody>
      </p:sp>
    </p:spTree>
    <p:extLst>
      <p:ext uri="{BB962C8B-B14F-4D97-AF65-F5344CB8AC3E}">
        <p14:creationId xmlns:p14="http://schemas.microsoft.com/office/powerpoint/2010/main" val="39168088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AEC0678-C90F-95A6-41F9-0E1F6C7877D7}"/>
              </a:ext>
            </a:extLst>
          </p:cNvPr>
          <p:cNvSpPr>
            <a:spLocks noGrp="1"/>
          </p:cNvSpPr>
          <p:nvPr>
            <p:ph type="title"/>
          </p:nvPr>
        </p:nvSpPr>
        <p:spPr/>
        <p:txBody>
          <a:bodyPr/>
          <a:lstStyle/>
          <a:p>
            <a:r>
              <a:rPr lang="nl-NL" dirty="0"/>
              <a:t>Hoe kunnen </a:t>
            </a:r>
            <a:r>
              <a:rPr lang="nl-NL" dirty="0" err="1"/>
              <a:t>quantumcomputers</a:t>
            </a:r>
            <a:r>
              <a:rPr lang="nl-NL" dirty="0"/>
              <a:t> een bedreiging vormen?</a:t>
            </a:r>
          </a:p>
        </p:txBody>
      </p:sp>
      <p:sp>
        <p:nvSpPr>
          <p:cNvPr id="3" name="Tijdelijke aanduiding voor dianummer 2">
            <a:extLst>
              <a:ext uri="{FF2B5EF4-FFF2-40B4-BE49-F238E27FC236}">
                <a16:creationId xmlns:a16="http://schemas.microsoft.com/office/drawing/2014/main" id="{62CEA567-54A5-0F15-E704-24819C180856}"/>
              </a:ext>
            </a:extLst>
          </p:cNvPr>
          <p:cNvSpPr>
            <a:spLocks noGrp="1"/>
          </p:cNvSpPr>
          <p:nvPr>
            <p:ph type="sldNum" sz="quarter" idx="12"/>
          </p:nvPr>
        </p:nvSpPr>
        <p:spPr/>
        <p:txBody>
          <a:bodyPr/>
          <a:lstStyle/>
          <a:p>
            <a:fld id="{58A012CB-14D3-4B29-B9BE-EBD198EAE235}" type="slidenum">
              <a:rPr lang="nl-NL" smtClean="0"/>
              <a:t>4</a:t>
            </a:fld>
            <a:endParaRPr lang="nl-NL" dirty="0"/>
          </a:p>
        </p:txBody>
      </p:sp>
      <p:sp>
        <p:nvSpPr>
          <p:cNvPr id="4" name="Tijdelijke aanduiding voor tabel 3">
            <a:extLst>
              <a:ext uri="{FF2B5EF4-FFF2-40B4-BE49-F238E27FC236}">
                <a16:creationId xmlns:a16="http://schemas.microsoft.com/office/drawing/2014/main" id="{3BA64255-CCBE-3889-C1F9-4A067C15585E}"/>
              </a:ext>
            </a:extLst>
          </p:cNvPr>
          <p:cNvSpPr>
            <a:spLocks noGrp="1"/>
          </p:cNvSpPr>
          <p:nvPr>
            <p:ph type="tbl" sz="quarter" idx="14"/>
          </p:nvPr>
        </p:nvSpPr>
        <p:spPr/>
        <p:txBody>
          <a:bodyPr/>
          <a:lstStyle/>
          <a:p>
            <a:endParaRPr lang="nl-NL" dirty="0"/>
          </a:p>
        </p:txBody>
      </p:sp>
      <p:pic>
        <p:nvPicPr>
          <p:cNvPr id="5" name="Picture 6" descr="Horizontal process diagram titled 'Harvest now, decrypt later (HNDL)' showing five sequential steps connected by arrows. Step 1, in a blue square, reads 'Data exfiltration' with subtext 'Steals encrypted traffic or files.' Step 2, in a lighter blue square, reads 'Cold storage' with subtext 'Keeps ciphertext for years.' Step 3, in an orange square, reads 'Advances in quantum computing' with subtext 'Waits for quantum systems.' Step 4, in a white square with a blue lock icon, reads 'Decrypt later' with subtext 'Shor's breaks RSA/ECC.' Step 5, in a purple square, reads 'Use the plaintext' with subtext 'Read, sell, or forge identities.' Small text under several steps notes 'Years can pass' to indicate elapsed time between stages.">
            <a:extLst>
              <a:ext uri="{FF2B5EF4-FFF2-40B4-BE49-F238E27FC236}">
                <a16:creationId xmlns:a16="http://schemas.microsoft.com/office/drawing/2014/main" id="{3237E546-7A58-B591-ADDE-53FBA5D820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19161" y="3640191"/>
            <a:ext cx="17548851" cy="98712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29834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3CF397D-52CB-431E-131C-DFAB4131D446}"/>
              </a:ext>
            </a:extLst>
          </p:cNvPr>
          <p:cNvSpPr>
            <a:spLocks noGrp="1"/>
          </p:cNvSpPr>
          <p:nvPr>
            <p:ph type="title"/>
          </p:nvPr>
        </p:nvSpPr>
        <p:spPr/>
        <p:txBody>
          <a:bodyPr/>
          <a:lstStyle/>
          <a:p>
            <a:r>
              <a:rPr lang="nl-NL" dirty="0"/>
              <a:t>Handvatten migratie PQC</a:t>
            </a:r>
          </a:p>
        </p:txBody>
      </p:sp>
      <p:sp>
        <p:nvSpPr>
          <p:cNvPr id="3" name="Tijdelijke aanduiding voor dianummer 2">
            <a:extLst>
              <a:ext uri="{FF2B5EF4-FFF2-40B4-BE49-F238E27FC236}">
                <a16:creationId xmlns:a16="http://schemas.microsoft.com/office/drawing/2014/main" id="{F5070BBB-C5FD-AD80-6F51-A9DCD96F1735}"/>
              </a:ext>
            </a:extLst>
          </p:cNvPr>
          <p:cNvSpPr>
            <a:spLocks noGrp="1"/>
          </p:cNvSpPr>
          <p:nvPr>
            <p:ph type="sldNum" sz="quarter" idx="12"/>
          </p:nvPr>
        </p:nvSpPr>
        <p:spPr/>
        <p:txBody>
          <a:bodyPr/>
          <a:lstStyle/>
          <a:p>
            <a:fld id="{58A012CB-14D3-4B29-B9BE-EBD198EAE235}" type="slidenum">
              <a:rPr lang="nl-NL" smtClean="0"/>
              <a:t>5</a:t>
            </a:fld>
            <a:endParaRPr lang="nl-NL" dirty="0"/>
          </a:p>
        </p:txBody>
      </p:sp>
      <p:sp>
        <p:nvSpPr>
          <p:cNvPr id="4" name="Tijdelijke aanduiding voor tabel 3">
            <a:extLst>
              <a:ext uri="{FF2B5EF4-FFF2-40B4-BE49-F238E27FC236}">
                <a16:creationId xmlns:a16="http://schemas.microsoft.com/office/drawing/2014/main" id="{6E77308E-947D-C66E-A748-874A3581F498}"/>
              </a:ext>
            </a:extLst>
          </p:cNvPr>
          <p:cNvSpPr>
            <a:spLocks noGrp="1"/>
          </p:cNvSpPr>
          <p:nvPr>
            <p:ph type="tbl" sz="quarter" idx="14"/>
          </p:nvPr>
        </p:nvSpPr>
        <p:spPr/>
        <p:txBody>
          <a:bodyPr/>
          <a:lstStyle/>
          <a:p>
            <a:pPr marL="342900" indent="-342900">
              <a:buFont typeface="Arial" panose="020B0604020202020204" pitchFamily="34" charset="0"/>
              <a:buChar char="•"/>
            </a:pPr>
            <a:r>
              <a:rPr lang="nl-NL" sz="4000" dirty="0">
                <a:latin typeface="Aptos" panose="020B0004020202020204" pitchFamily="34" charset="0"/>
                <a:hlinkClick r:id="rId2"/>
              </a:rPr>
              <a:t>Het PQC-migratie handboek | Publicatie | AIVD</a:t>
            </a:r>
            <a:endParaRPr lang="nl-NL" sz="4000" dirty="0">
              <a:latin typeface="Aptos" panose="020B0004020202020204" pitchFamily="34" charset="0"/>
            </a:endParaRPr>
          </a:p>
          <a:p>
            <a:pPr marL="342900" indent="-342900">
              <a:buFont typeface="Arial" panose="020B0604020202020204" pitchFamily="34" charset="0"/>
              <a:buChar char="•"/>
            </a:pPr>
            <a:r>
              <a:rPr lang="nl-NL" sz="4000" dirty="0">
                <a:latin typeface="Aptos" panose="020B0004020202020204" pitchFamily="34" charset="0"/>
                <a:hlinkClick r:id="rId3"/>
              </a:rPr>
              <a:t>Handige hulpmiddelen Quantumveilige cryptografie - Digitale Overheid</a:t>
            </a:r>
            <a:endParaRPr lang="nl-NL" sz="4000" dirty="0">
              <a:latin typeface="Aptos" panose="020B0004020202020204" pitchFamily="34" charset="0"/>
            </a:endParaRPr>
          </a:p>
          <a:p>
            <a:pPr marL="342900" indent="-342900">
              <a:buFont typeface="Arial" panose="020B0604020202020204" pitchFamily="34" charset="0"/>
              <a:buChar char="•"/>
            </a:pPr>
            <a:r>
              <a:rPr lang="nl-NL" sz="3200" dirty="0">
                <a:hlinkClick r:id="rId4"/>
              </a:rPr>
              <a:t>TLS richtlijnen 2025 - NCSC</a:t>
            </a:r>
            <a:endParaRPr lang="nl-NL" sz="4000" dirty="0">
              <a:latin typeface="Aptos" panose="020B0004020202020204" pitchFamily="34" charset="0"/>
            </a:endParaRPr>
          </a:p>
        </p:txBody>
      </p:sp>
      <p:pic>
        <p:nvPicPr>
          <p:cNvPr id="6" name="Afbeelding 5">
            <a:extLst>
              <a:ext uri="{FF2B5EF4-FFF2-40B4-BE49-F238E27FC236}">
                <a16:creationId xmlns:a16="http://schemas.microsoft.com/office/drawing/2014/main" id="{221F5580-5E16-E535-B0AA-C0E21400EE78}"/>
              </a:ext>
            </a:extLst>
          </p:cNvPr>
          <p:cNvPicPr>
            <a:picLocks noChangeAspect="1"/>
          </p:cNvPicPr>
          <p:nvPr/>
        </p:nvPicPr>
        <p:blipFill>
          <a:blip r:embed="rId5"/>
          <a:stretch>
            <a:fillRect/>
          </a:stretch>
        </p:blipFill>
        <p:spPr>
          <a:xfrm>
            <a:off x="14982840" y="5606657"/>
            <a:ext cx="5766891" cy="8109343"/>
          </a:xfrm>
          <a:prstGeom prst="rect">
            <a:avLst/>
          </a:prstGeom>
        </p:spPr>
      </p:pic>
      <p:pic>
        <p:nvPicPr>
          <p:cNvPr id="8" name="Afbeelding 7">
            <a:extLst>
              <a:ext uri="{FF2B5EF4-FFF2-40B4-BE49-F238E27FC236}">
                <a16:creationId xmlns:a16="http://schemas.microsoft.com/office/drawing/2014/main" id="{0AC63D02-C981-2BFA-6F32-768A3D0A0DC5}"/>
              </a:ext>
            </a:extLst>
          </p:cNvPr>
          <p:cNvPicPr>
            <a:picLocks noChangeAspect="1"/>
          </p:cNvPicPr>
          <p:nvPr/>
        </p:nvPicPr>
        <p:blipFill>
          <a:blip r:embed="rId6"/>
          <a:stretch>
            <a:fillRect/>
          </a:stretch>
        </p:blipFill>
        <p:spPr>
          <a:xfrm>
            <a:off x="2306188" y="6212582"/>
            <a:ext cx="11014958" cy="7298840"/>
          </a:xfrm>
          <a:prstGeom prst="rect">
            <a:avLst/>
          </a:prstGeom>
        </p:spPr>
      </p:pic>
    </p:spTree>
    <p:extLst>
      <p:ext uri="{BB962C8B-B14F-4D97-AF65-F5344CB8AC3E}">
        <p14:creationId xmlns:p14="http://schemas.microsoft.com/office/powerpoint/2010/main" val="1157631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231B00F-1512-AF90-35F7-17BDCC4C329B}"/>
              </a:ext>
            </a:extLst>
          </p:cNvPr>
          <p:cNvSpPr>
            <a:spLocks noGrp="1"/>
          </p:cNvSpPr>
          <p:nvPr>
            <p:ph type="title"/>
          </p:nvPr>
        </p:nvSpPr>
        <p:spPr/>
        <p:txBody>
          <a:bodyPr/>
          <a:lstStyle/>
          <a:p>
            <a:r>
              <a:rPr lang="nl-NL" dirty="0"/>
              <a:t>G4 certificaten</a:t>
            </a:r>
          </a:p>
        </p:txBody>
      </p:sp>
      <p:sp>
        <p:nvSpPr>
          <p:cNvPr id="3" name="Tijdelijke aanduiding voor dianummer 2">
            <a:extLst>
              <a:ext uri="{FF2B5EF4-FFF2-40B4-BE49-F238E27FC236}">
                <a16:creationId xmlns:a16="http://schemas.microsoft.com/office/drawing/2014/main" id="{CA4DDBAD-019B-3568-9E7C-9B6761112238}"/>
              </a:ext>
            </a:extLst>
          </p:cNvPr>
          <p:cNvSpPr>
            <a:spLocks noGrp="1"/>
          </p:cNvSpPr>
          <p:nvPr>
            <p:ph type="sldNum" sz="quarter" idx="12"/>
          </p:nvPr>
        </p:nvSpPr>
        <p:spPr/>
        <p:txBody>
          <a:bodyPr/>
          <a:lstStyle/>
          <a:p>
            <a:fld id="{58A012CB-14D3-4B29-B9BE-EBD198EAE235}" type="slidenum">
              <a:rPr lang="nl-NL" smtClean="0"/>
              <a:t>6</a:t>
            </a:fld>
            <a:endParaRPr lang="nl-NL" dirty="0"/>
          </a:p>
        </p:txBody>
      </p:sp>
      <p:sp>
        <p:nvSpPr>
          <p:cNvPr id="4" name="Tijdelijke aanduiding voor tabel 3">
            <a:extLst>
              <a:ext uri="{FF2B5EF4-FFF2-40B4-BE49-F238E27FC236}">
                <a16:creationId xmlns:a16="http://schemas.microsoft.com/office/drawing/2014/main" id="{EFD221BB-3E3E-9825-36C0-093B0F67A64A}"/>
              </a:ext>
            </a:extLst>
          </p:cNvPr>
          <p:cNvSpPr>
            <a:spLocks noGrp="1"/>
          </p:cNvSpPr>
          <p:nvPr>
            <p:ph type="tbl" sz="quarter" idx="14"/>
          </p:nvPr>
        </p:nvSpPr>
        <p:spPr/>
        <p:txBody>
          <a:bodyPr/>
          <a:lstStyle/>
          <a:p>
            <a:pPr marL="571500" indent="-571500">
              <a:buFont typeface="Arial" panose="020B0604020202020204" pitchFamily="34" charset="0"/>
              <a:buChar char="•"/>
            </a:pPr>
            <a:r>
              <a:rPr lang="nl-NL" sz="4000" dirty="0">
                <a:highlight>
                  <a:srgbClr val="FFFF00"/>
                </a:highlight>
                <a:latin typeface="Aptos" panose="020B0004020202020204" pitchFamily="34" charset="0"/>
              </a:rPr>
              <a:t>Alle certificaten onder G4 verlopen vanaf november 2028.</a:t>
            </a:r>
          </a:p>
          <a:p>
            <a:pPr marL="571500" indent="-571500">
              <a:buFont typeface="Arial" panose="020B0604020202020204" pitchFamily="34" charset="0"/>
              <a:buChar char="•"/>
            </a:pPr>
            <a:r>
              <a:rPr lang="nl-NL" sz="4000" dirty="0">
                <a:latin typeface="Aptos" panose="020B0004020202020204" pitchFamily="34" charset="0"/>
              </a:rPr>
              <a:t>Sinds november 2025 niet meer mogelijk om 3 jarige Private Root G1 certificaten aan te schaffen.</a:t>
            </a:r>
          </a:p>
          <a:p>
            <a:pPr marL="571500" indent="-571500">
              <a:buFont typeface="Arial" panose="020B0604020202020204" pitchFamily="34" charset="0"/>
              <a:buChar char="•"/>
            </a:pPr>
            <a:r>
              <a:rPr lang="nl-NL" sz="4000" dirty="0">
                <a:latin typeface="Aptos" panose="020B0004020202020204" pitchFamily="34" charset="0"/>
              </a:rPr>
              <a:t>Wanneer wordt de uitrol van PKIO G4 certificaten verwacht? </a:t>
            </a:r>
            <a:r>
              <a:rPr lang="nl-NL" sz="4000" dirty="0">
                <a:latin typeface="Aptos" panose="020B0004020202020204" pitchFamily="34" charset="0"/>
                <a:sym typeface="Wingdings" panose="05000000000000000000" pitchFamily="2" charset="2"/>
              </a:rPr>
              <a:t> Zomer 2026 (voorlopig)</a:t>
            </a:r>
          </a:p>
          <a:p>
            <a:pPr marL="571500" indent="-571500">
              <a:buFont typeface="Arial" panose="020B0604020202020204" pitchFamily="34" charset="0"/>
              <a:buChar char="•"/>
            </a:pPr>
            <a:r>
              <a:rPr lang="nl-NL" sz="4000" dirty="0">
                <a:latin typeface="Aptos" panose="020B0004020202020204" pitchFamily="34" charset="0"/>
                <a:sym typeface="Wingdings" panose="05000000000000000000" pitchFamily="2" charset="2"/>
              </a:rPr>
              <a:t>Plan je migratieplan tijdig</a:t>
            </a:r>
          </a:p>
          <a:p>
            <a:endParaRPr lang="nl-NL" dirty="0">
              <a:sym typeface="Wingdings" panose="05000000000000000000" pitchFamily="2" charset="2"/>
            </a:endParaRPr>
          </a:p>
          <a:p>
            <a:endParaRPr lang="nl-NL" dirty="0"/>
          </a:p>
          <a:p>
            <a:endParaRPr lang="nl-NL" dirty="0"/>
          </a:p>
        </p:txBody>
      </p:sp>
      <p:graphicFrame>
        <p:nvGraphicFramePr>
          <p:cNvPr id="5" name="Tabel 4">
            <a:extLst>
              <a:ext uri="{FF2B5EF4-FFF2-40B4-BE49-F238E27FC236}">
                <a16:creationId xmlns:a16="http://schemas.microsoft.com/office/drawing/2014/main" id="{1502CC0E-E02D-74E5-68B8-74183F0FEB49}"/>
              </a:ext>
            </a:extLst>
          </p:cNvPr>
          <p:cNvGraphicFramePr>
            <a:graphicFrameLocks noGrp="1"/>
          </p:cNvGraphicFramePr>
          <p:nvPr>
            <p:extLst>
              <p:ext uri="{D42A27DB-BD31-4B8C-83A1-F6EECF244321}">
                <p14:modId xmlns:p14="http://schemas.microsoft.com/office/powerpoint/2010/main" val="804978533"/>
              </p:ext>
            </p:extLst>
          </p:nvPr>
        </p:nvGraphicFramePr>
        <p:xfrm>
          <a:off x="2743200" y="8838214"/>
          <a:ext cx="18846800" cy="4420585"/>
        </p:xfrm>
        <a:graphic>
          <a:graphicData uri="http://schemas.openxmlformats.org/drawingml/2006/table">
            <a:tbl>
              <a:tblPr firstRow="1" bandRow="1">
                <a:tableStyleId>{5C22544A-7EE6-4342-B048-85BDC9FD1C3A}</a:tableStyleId>
              </a:tblPr>
              <a:tblGrid>
                <a:gridCol w="9423400">
                  <a:extLst>
                    <a:ext uri="{9D8B030D-6E8A-4147-A177-3AD203B41FA5}">
                      <a16:colId xmlns:a16="http://schemas.microsoft.com/office/drawing/2014/main" val="1300415517"/>
                    </a:ext>
                  </a:extLst>
                </a:gridCol>
                <a:gridCol w="9423400">
                  <a:extLst>
                    <a:ext uri="{9D8B030D-6E8A-4147-A177-3AD203B41FA5}">
                      <a16:colId xmlns:a16="http://schemas.microsoft.com/office/drawing/2014/main" val="4109890121"/>
                    </a:ext>
                  </a:extLst>
                </a:gridCol>
              </a:tblGrid>
              <a:tr h="814318">
                <a:tc>
                  <a:txBody>
                    <a:bodyPr/>
                    <a:lstStyle/>
                    <a:p>
                      <a:r>
                        <a:rPr lang="nl-NL" sz="4000" dirty="0"/>
                        <a:t>G3/G1 certificaat (huidig)</a:t>
                      </a:r>
                    </a:p>
                  </a:txBody>
                  <a:tcPr/>
                </a:tc>
                <a:tc>
                  <a:txBody>
                    <a:bodyPr/>
                    <a:lstStyle/>
                    <a:p>
                      <a:r>
                        <a:rPr lang="nl-NL" sz="4000" dirty="0"/>
                        <a:t>G4-certificaat (opvolger)</a:t>
                      </a:r>
                    </a:p>
                  </a:txBody>
                  <a:tcPr/>
                </a:tc>
                <a:extLst>
                  <a:ext uri="{0D108BD9-81ED-4DB2-BD59-A6C34878D82A}">
                    <a16:rowId xmlns:a16="http://schemas.microsoft.com/office/drawing/2014/main" val="3375279448"/>
                  </a:ext>
                </a:extLst>
              </a:tr>
              <a:tr h="3606267">
                <a:tc>
                  <a:txBody>
                    <a:bodyPr/>
                    <a:lstStyle/>
                    <a:p>
                      <a:r>
                        <a:rPr lang="nl-NL" sz="4000" b="0" i="0" kern="1200" dirty="0">
                          <a:solidFill>
                            <a:schemeClr val="dk1"/>
                          </a:solidFill>
                          <a:effectLst/>
                          <a:latin typeface="+mn-lt"/>
                          <a:ea typeface="+mn-ea"/>
                          <a:cs typeface="+mn-cs"/>
                        </a:rPr>
                        <a:t>G1 Private Services Server certificaat </a:t>
                      </a:r>
                    </a:p>
                    <a:p>
                      <a:r>
                        <a:rPr lang="nl-NL" sz="4000" b="0" i="0" kern="1200" dirty="0">
                          <a:solidFill>
                            <a:schemeClr val="dk1"/>
                          </a:solidFill>
                          <a:effectLst/>
                          <a:latin typeface="+mn-lt"/>
                          <a:ea typeface="+mn-ea"/>
                          <a:cs typeface="+mn-cs"/>
                        </a:rPr>
                        <a:t>(OID: 2.16.528.1.1003.1.2.8.6) met domeinnamen</a:t>
                      </a:r>
                      <a:endParaRPr lang="nl-NL" sz="4000" dirty="0"/>
                    </a:p>
                  </a:txBody>
                  <a:tcPr/>
                </a:tc>
                <a:tc>
                  <a:txBody>
                    <a:bodyPr/>
                    <a:lstStyle/>
                    <a:p>
                      <a:r>
                        <a:rPr lang="en-US" sz="4000" b="0" i="0" kern="1200" dirty="0">
                          <a:solidFill>
                            <a:schemeClr val="dk1"/>
                          </a:solidFill>
                          <a:effectLst/>
                          <a:latin typeface="+mn-lt"/>
                          <a:ea typeface="+mn-ea"/>
                          <a:cs typeface="+mn-cs"/>
                        </a:rPr>
                        <a:t>G4 Private TLS Generic Devices Organization Validated Server </a:t>
                      </a:r>
                    </a:p>
                    <a:p>
                      <a:r>
                        <a:rPr lang="en-US" sz="4000" b="0" i="0" kern="1200" dirty="0">
                          <a:solidFill>
                            <a:schemeClr val="dk1"/>
                          </a:solidFill>
                          <a:effectLst/>
                          <a:latin typeface="+mn-lt"/>
                          <a:ea typeface="+mn-ea"/>
                          <a:cs typeface="+mn-cs"/>
                        </a:rPr>
                        <a:t>(OID: 2.16.528.1.1003.1.2.44.15.35.11) *</a:t>
                      </a:r>
                      <a:endParaRPr lang="nl-NL" sz="4000" dirty="0"/>
                    </a:p>
                  </a:txBody>
                  <a:tcPr/>
                </a:tc>
                <a:extLst>
                  <a:ext uri="{0D108BD9-81ED-4DB2-BD59-A6C34878D82A}">
                    <a16:rowId xmlns:a16="http://schemas.microsoft.com/office/drawing/2014/main" val="67920936"/>
                  </a:ext>
                </a:extLst>
              </a:tr>
            </a:tbl>
          </a:graphicData>
        </a:graphic>
      </p:graphicFrame>
      <p:sp>
        <p:nvSpPr>
          <p:cNvPr id="7" name="Tekstvak 6">
            <a:extLst>
              <a:ext uri="{FF2B5EF4-FFF2-40B4-BE49-F238E27FC236}">
                <a16:creationId xmlns:a16="http://schemas.microsoft.com/office/drawing/2014/main" id="{F8B574F9-5F48-1EA9-DE83-9FC2AB8FCD14}"/>
              </a:ext>
            </a:extLst>
          </p:cNvPr>
          <p:cNvSpPr txBox="1"/>
          <p:nvPr/>
        </p:nvSpPr>
        <p:spPr>
          <a:xfrm>
            <a:off x="6821487" y="7923815"/>
            <a:ext cx="10744200" cy="914400"/>
          </a:xfrm>
          <a:prstGeom prst="rect">
            <a:avLst/>
          </a:prstGeom>
          <a:noFill/>
        </p:spPr>
        <p:txBody>
          <a:bodyPr wrap="none" rtlCol="0">
            <a:noAutofit/>
          </a:bodyPr>
          <a:lstStyle/>
          <a:p>
            <a:pPr algn="ctr"/>
            <a:r>
              <a:rPr lang="nl-NL" sz="4000" b="1" dirty="0">
                <a:latin typeface="Aptos" panose="020B0004020202020204" pitchFamily="34" charset="0"/>
                <a:hlinkClick r:id="rId3"/>
              </a:rPr>
              <a:t>Welk G4 certificaat heb ik nodig voor Digikoppeling?</a:t>
            </a:r>
            <a:endParaRPr lang="nl-NL" sz="4000" b="1" dirty="0">
              <a:latin typeface="Aptos" panose="020B0004020202020204" pitchFamily="34" charset="0"/>
            </a:endParaRPr>
          </a:p>
        </p:txBody>
      </p:sp>
    </p:spTree>
    <p:extLst>
      <p:ext uri="{BB962C8B-B14F-4D97-AF65-F5344CB8AC3E}">
        <p14:creationId xmlns:p14="http://schemas.microsoft.com/office/powerpoint/2010/main" val="33556337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231B00F-1512-AF90-35F7-17BDCC4C329B}"/>
              </a:ext>
            </a:extLst>
          </p:cNvPr>
          <p:cNvSpPr>
            <a:spLocks noGrp="1"/>
          </p:cNvSpPr>
          <p:nvPr>
            <p:ph type="title"/>
          </p:nvPr>
        </p:nvSpPr>
        <p:spPr/>
        <p:txBody>
          <a:bodyPr/>
          <a:lstStyle/>
          <a:p>
            <a:r>
              <a:rPr lang="nl-NL" dirty="0"/>
              <a:t>Wijzigingen ter vaststelling</a:t>
            </a:r>
          </a:p>
        </p:txBody>
      </p:sp>
      <p:sp>
        <p:nvSpPr>
          <p:cNvPr id="3" name="Tijdelijke aanduiding voor dianummer 2">
            <a:extLst>
              <a:ext uri="{FF2B5EF4-FFF2-40B4-BE49-F238E27FC236}">
                <a16:creationId xmlns:a16="http://schemas.microsoft.com/office/drawing/2014/main" id="{CA4DDBAD-019B-3568-9E7C-9B6761112238}"/>
              </a:ext>
            </a:extLst>
          </p:cNvPr>
          <p:cNvSpPr>
            <a:spLocks noGrp="1"/>
          </p:cNvSpPr>
          <p:nvPr>
            <p:ph type="sldNum" sz="quarter" idx="12"/>
          </p:nvPr>
        </p:nvSpPr>
        <p:spPr/>
        <p:txBody>
          <a:bodyPr/>
          <a:lstStyle/>
          <a:p>
            <a:fld id="{58A012CB-14D3-4B29-B9BE-EBD198EAE235}" type="slidenum">
              <a:rPr lang="nl-NL" smtClean="0"/>
              <a:t>7</a:t>
            </a:fld>
            <a:endParaRPr lang="nl-NL" dirty="0"/>
          </a:p>
        </p:txBody>
      </p:sp>
      <p:sp>
        <p:nvSpPr>
          <p:cNvPr id="4" name="Tijdelijke aanduiding voor tabel 3">
            <a:extLst>
              <a:ext uri="{FF2B5EF4-FFF2-40B4-BE49-F238E27FC236}">
                <a16:creationId xmlns:a16="http://schemas.microsoft.com/office/drawing/2014/main" id="{EFD221BB-3E3E-9825-36C0-093B0F67A64A}"/>
              </a:ext>
            </a:extLst>
          </p:cNvPr>
          <p:cNvSpPr>
            <a:spLocks noGrp="1"/>
          </p:cNvSpPr>
          <p:nvPr>
            <p:ph type="tbl" sz="quarter" idx="14"/>
          </p:nvPr>
        </p:nvSpPr>
        <p:spPr/>
        <p:txBody>
          <a:bodyPr/>
          <a:lstStyle/>
          <a:p>
            <a:pPr marL="571500" indent="-571500">
              <a:buFont typeface="Arial" panose="020B0604020202020204" pitchFamily="34" charset="0"/>
              <a:buChar char="•"/>
            </a:pPr>
            <a:r>
              <a:rPr lang="nl-NL" sz="4000" dirty="0" err="1">
                <a:latin typeface="Aptos" panose="020B0004020202020204" pitchFamily="34" charset="0"/>
                <a:sym typeface="Wingdings" panose="05000000000000000000" pitchFamily="2" charset="2"/>
              </a:rPr>
              <a:t>Aktualisering</a:t>
            </a:r>
            <a:r>
              <a:rPr lang="nl-NL" sz="4000" dirty="0">
                <a:latin typeface="Aptos" panose="020B0004020202020204" pitchFamily="34" charset="0"/>
                <a:sym typeface="Wingdings" panose="05000000000000000000" pitchFamily="2" charset="2"/>
              </a:rPr>
              <a:t> PKIO termen en documentatie in Digikoppeling documentatie - </a:t>
            </a:r>
            <a:r>
              <a:rPr lang="nl-NL" sz="4000" dirty="0">
                <a:latin typeface="Aptos" panose="020B0004020202020204" pitchFamily="34" charset="0"/>
                <a:sym typeface="Wingdings" panose="05000000000000000000" pitchFamily="2" charset="2"/>
                <a:hlinkClick r:id="rId3"/>
              </a:rPr>
              <a:t>#20</a:t>
            </a:r>
            <a:endParaRPr lang="nl-NL" sz="4000" dirty="0">
              <a:latin typeface="Aptos" panose="020B0004020202020204" pitchFamily="34" charset="0"/>
              <a:sym typeface="Wingdings" panose="05000000000000000000" pitchFamily="2" charset="2"/>
            </a:endParaRPr>
          </a:p>
          <a:p>
            <a:pPr marL="571500" indent="-571500">
              <a:buFont typeface="Arial" panose="020B0604020202020204" pitchFamily="34" charset="0"/>
              <a:buChar char="•"/>
            </a:pPr>
            <a:r>
              <a:rPr lang="nl-NL" sz="4000" dirty="0">
                <a:latin typeface="Aptos" panose="020B0004020202020204" pitchFamily="34" charset="0"/>
                <a:sym typeface="Wingdings" panose="05000000000000000000" pitchFamily="2" charset="2"/>
              </a:rPr>
              <a:t>Bijwerken TLS 1.3 status van ‘optioneel’  ‘zeer aanbevolen’ - </a:t>
            </a:r>
            <a:r>
              <a:rPr lang="nl-NL" sz="4000" dirty="0">
                <a:latin typeface="Aptos" panose="020B0004020202020204" pitchFamily="34" charset="0"/>
                <a:sym typeface="Wingdings" panose="05000000000000000000" pitchFamily="2" charset="2"/>
                <a:hlinkClick r:id="rId4"/>
              </a:rPr>
              <a:t>#21</a:t>
            </a:r>
            <a:endParaRPr lang="nl-NL" sz="4000" dirty="0">
              <a:latin typeface="Aptos" panose="020B0004020202020204" pitchFamily="34" charset="0"/>
              <a:sym typeface="Wingdings" panose="05000000000000000000" pitchFamily="2" charset="2"/>
            </a:endParaRPr>
          </a:p>
          <a:p>
            <a:endParaRPr lang="nl-NL" sz="4000" dirty="0">
              <a:sym typeface="Wingdings" panose="05000000000000000000" pitchFamily="2" charset="2"/>
            </a:endParaRPr>
          </a:p>
          <a:p>
            <a:endParaRPr lang="nl-NL" sz="4000" dirty="0"/>
          </a:p>
          <a:p>
            <a:endParaRPr lang="nl-NL" sz="4000" dirty="0"/>
          </a:p>
        </p:txBody>
      </p:sp>
    </p:spTree>
    <p:extLst>
      <p:ext uri="{BB962C8B-B14F-4D97-AF65-F5344CB8AC3E}">
        <p14:creationId xmlns:p14="http://schemas.microsoft.com/office/powerpoint/2010/main" val="868436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D45A8D8-0E7F-3558-BF8A-BAE85E825B11}"/>
              </a:ext>
            </a:extLst>
          </p:cNvPr>
          <p:cNvSpPr>
            <a:spLocks noGrp="1"/>
          </p:cNvSpPr>
          <p:nvPr>
            <p:ph type="title"/>
          </p:nvPr>
        </p:nvSpPr>
        <p:spPr/>
        <p:txBody>
          <a:bodyPr/>
          <a:lstStyle/>
          <a:p>
            <a:r>
              <a:rPr lang="nl-NL" dirty="0"/>
              <a:t>Vragen?</a:t>
            </a:r>
          </a:p>
        </p:txBody>
      </p:sp>
    </p:spTree>
    <p:extLst>
      <p:ext uri="{BB962C8B-B14F-4D97-AF65-F5344CB8AC3E}">
        <p14:creationId xmlns:p14="http://schemas.microsoft.com/office/powerpoint/2010/main" val="696580010"/>
      </p:ext>
    </p:extLst>
  </p:cSld>
  <p:clrMapOvr>
    <a:masterClrMapping/>
  </p:clrMapOvr>
</p:sld>
</file>

<file path=ppt/theme/theme1.xml><?xml version="1.0" encoding="utf-8"?>
<a:theme xmlns:a="http://schemas.openxmlformats.org/drawingml/2006/main" name="Office Theme">
  <a:themeElements>
    <a:clrScheme name="Logius1">
      <a:dk1>
        <a:sysClr val="windowText" lastClr="000000"/>
      </a:dk1>
      <a:lt1>
        <a:sysClr val="window" lastClr="FFFFFF"/>
      </a:lt1>
      <a:dk2>
        <a:srgbClr val="39870C"/>
      </a:dk2>
      <a:lt2>
        <a:srgbClr val="E7E6E6"/>
      </a:lt2>
      <a:accent1>
        <a:srgbClr val="39870C"/>
      </a:accent1>
      <a:accent2>
        <a:srgbClr val="E17000"/>
      </a:accent2>
      <a:accent3>
        <a:srgbClr val="8FCAE7"/>
      </a:accent3>
      <a:accent4>
        <a:srgbClr val="FFB612"/>
      </a:accent4>
      <a:accent5>
        <a:srgbClr val="76D2B6"/>
      </a:accent5>
      <a:accent6>
        <a:srgbClr val="275937"/>
      </a:accent6>
      <a:hlink>
        <a:srgbClr val="0563C1"/>
      </a:hlink>
      <a:folHlink>
        <a:srgbClr val="954F72"/>
      </a:folHlink>
    </a:clrScheme>
    <a:fontScheme name="Logius">
      <a:majorFont>
        <a:latin typeface="Verdana"/>
        <a:ea typeface=""/>
        <a:cs typeface=""/>
      </a:majorFont>
      <a:minorFont>
        <a:latin typeface="Verdana"/>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noAutofit/>
      </a:bodyPr>
      <a:lstStyle>
        <a:defPPr algn="l">
          <a:defRPr sz="2400" dirty="0" err="1" smtClean="0"/>
        </a:defPPr>
      </a:lstStyle>
    </a:txDef>
  </a:objectDefaults>
  <a:extraClrSchemeLst/>
  <a:custClrLst>
    <a:custClr name="Groen">
      <a:srgbClr val="39870C"/>
    </a:custClr>
    <a:custClr name="Oranje">
      <a:srgbClr val="E17000"/>
    </a:custClr>
    <a:custClr name="Licht blauw">
      <a:srgbClr val="8FCAE7"/>
    </a:custClr>
    <a:custClr name="Geel">
      <a:srgbClr val="FFB612"/>
    </a:custClr>
    <a:custClr name="Mint groen">
      <a:srgbClr val="76D2B6"/>
    </a:custClr>
    <a:custClr name="Donker groen">
      <a:srgbClr val="275937"/>
    </a:custClr>
    <a:custClr name="wit">
      <a:srgbClr val="FFFFFF"/>
    </a:custClr>
    <a:custClr name="wit">
      <a:srgbClr val="FFFFFF"/>
    </a:custClr>
    <a:custClr name="wit">
      <a:srgbClr val="FFFFFF"/>
    </a:custClr>
    <a:custClr name="wit">
      <a:srgbClr val="FFFFFF"/>
    </a:custClr>
    <a:custClr name="Groen achtergrond">
      <a:srgbClr val="D7E7CE"/>
    </a:custClr>
    <a:custClr name="Oranje achtergrond">
      <a:srgbClr val="F9E2CC"/>
    </a:custClr>
    <a:custClr name="Licht blauw achtergrond">
      <a:srgbClr val="E9F4FA"/>
    </a:custClr>
    <a:custClr name="Geel achtergrond">
      <a:srgbClr val="FFF0D0"/>
    </a:custClr>
    <a:custClr name="Mint groen achtergrond">
      <a:srgbClr val="E4F6F0"/>
    </a:custClr>
    <a:custClr name="Donker groen achtergrond">
      <a:srgbClr val="D4DED7"/>
    </a:custClr>
    <a:custClr name="wit">
      <a:srgbClr val="FFFFFF"/>
    </a:custClr>
    <a:custClr name="wit">
      <a:srgbClr val="FFFFFF"/>
    </a:custClr>
    <a:custClr name="wit">
      <a:srgbClr val="FFFFFF"/>
    </a:custClr>
    <a:custClr name="wit">
      <a:srgbClr val="FFFFFF"/>
    </a:custClr>
  </a:custClrLst>
  <a:extLst>
    <a:ext uri="{05A4C25C-085E-4340-85A3-A5531E510DB2}">
      <thm15:themeFamily xmlns:thm15="http://schemas.microsoft.com/office/thememl/2012/main" name="Logius-basis.potx" id="{8D478C09-9951-458B-AC9A-452CE5F3AD1A}" vid="{04410D83-B0F7-4032-98FF-F98D01A9721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540</Words>
  <Application>Microsoft Office PowerPoint</Application>
  <PresentationFormat>Aangepast</PresentationFormat>
  <Paragraphs>56</Paragraphs>
  <Slides>8</Slides>
  <Notes>4</Notes>
  <HiddenSlides>0</HiddenSlides>
  <MMClips>0</MMClips>
  <ScaleCrop>false</ScaleCrop>
  <HeadingPairs>
    <vt:vector size="6" baseType="variant">
      <vt:variant>
        <vt:lpstr>Gebruikte lettertypen</vt:lpstr>
      </vt:variant>
      <vt:variant>
        <vt:i4>5</vt:i4>
      </vt:variant>
      <vt:variant>
        <vt:lpstr>Thema</vt:lpstr>
      </vt:variant>
      <vt:variant>
        <vt:i4>1</vt:i4>
      </vt:variant>
      <vt:variant>
        <vt:lpstr>Diatitels</vt:lpstr>
      </vt:variant>
      <vt:variant>
        <vt:i4>8</vt:i4>
      </vt:variant>
    </vt:vector>
  </HeadingPairs>
  <TitlesOfParts>
    <vt:vector size="14" baseType="lpstr">
      <vt:lpstr>Aptos</vt:lpstr>
      <vt:lpstr>Arial</vt:lpstr>
      <vt:lpstr>Calibri</vt:lpstr>
      <vt:lpstr>Verdana</vt:lpstr>
      <vt:lpstr>Wingdings</vt:lpstr>
      <vt:lpstr>Office Theme</vt:lpstr>
      <vt:lpstr>TO Digikoppeling  TLS 1.3 &amp; PKIO G4</vt:lpstr>
      <vt:lpstr>PowerPoint-presentatie</vt:lpstr>
      <vt:lpstr>Voordelen TLS 1.3 t.o.v. eerdere versies</vt:lpstr>
      <vt:lpstr>Hoe kunnen quantumcomputers een bedreiging vormen?</vt:lpstr>
      <vt:lpstr>Handvatten migratie PQC</vt:lpstr>
      <vt:lpstr>G4 certificaten</vt:lpstr>
      <vt:lpstr>Wijzigingen ter vaststelling</vt:lpstr>
      <vt:lpstr>Vragen?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Annette de Wit</dc:creator>
  <cp:lastModifiedBy>Barua, Nil</cp:lastModifiedBy>
  <cp:revision>207</cp:revision>
  <dcterms:created xsi:type="dcterms:W3CDTF">2021-08-25T10:40:13Z</dcterms:created>
  <dcterms:modified xsi:type="dcterms:W3CDTF">2026-01-07T13:44:41Z</dcterms:modified>
</cp:coreProperties>
</file>